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453" r:id="rId2"/>
    <p:sldId id="46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33"/>
    <a:srgbClr val="FFCC00"/>
    <a:srgbClr val="FF3399"/>
    <a:srgbClr val="993300"/>
    <a:srgbClr val="663300"/>
    <a:srgbClr val="FFFF00"/>
    <a:srgbClr val="FF0000"/>
    <a:srgbClr val="6600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9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2023/11/5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5125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ペットボトル</a:t>
            </a:r>
            <a:r>
              <a:rPr kumimoji="1" lang="en-US" altLang="ja-JP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(2L)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〇本分のイラスト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0B1BA439-32C0-1D81-D9D4-9570088C6F0D}"/>
              </a:ext>
            </a:extLst>
          </p:cNvPr>
          <p:cNvGrpSpPr/>
          <p:nvPr/>
        </p:nvGrpSpPr>
        <p:grpSpPr>
          <a:xfrm>
            <a:off x="1628914" y="926020"/>
            <a:ext cx="786481" cy="2041631"/>
            <a:chOff x="1902619" y="1969292"/>
            <a:chExt cx="1450559" cy="3765516"/>
          </a:xfrm>
        </p:grpSpPr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D95C9BCC-127E-76CC-1FF9-DDB3B9CA9EB0}"/>
                </a:ext>
              </a:extLst>
            </p:cNvPr>
            <p:cNvSpPr/>
            <p:nvPr/>
          </p:nvSpPr>
          <p:spPr>
            <a:xfrm>
              <a:off x="1902619" y="2286000"/>
              <a:ext cx="1450559" cy="3448808"/>
            </a:xfrm>
            <a:custGeom>
              <a:avLst/>
              <a:gdLst>
                <a:gd name="connsiteX0" fmla="*/ 566738 w 1457325"/>
                <a:gd name="connsiteY0" fmla="*/ 14288 h 3448050"/>
                <a:gd name="connsiteX1" fmla="*/ 566738 w 1457325"/>
                <a:gd name="connsiteY1" fmla="*/ 128588 h 3448050"/>
                <a:gd name="connsiteX2" fmla="*/ 0 w 1457325"/>
                <a:gd name="connsiteY2" fmla="*/ 642938 h 3448050"/>
                <a:gd name="connsiteX3" fmla="*/ 71438 w 1457325"/>
                <a:gd name="connsiteY3" fmla="*/ 2895600 h 3448050"/>
                <a:gd name="connsiteX4" fmla="*/ 238125 w 1457325"/>
                <a:gd name="connsiteY4" fmla="*/ 3295650 h 3448050"/>
                <a:gd name="connsiteX5" fmla="*/ 404813 w 1457325"/>
                <a:gd name="connsiteY5" fmla="*/ 3409950 h 3448050"/>
                <a:gd name="connsiteX6" fmla="*/ 685800 w 1457325"/>
                <a:gd name="connsiteY6" fmla="*/ 3448050 h 3448050"/>
                <a:gd name="connsiteX7" fmla="*/ 1190625 w 1457325"/>
                <a:gd name="connsiteY7" fmla="*/ 3333750 h 3448050"/>
                <a:gd name="connsiteX8" fmla="*/ 1295400 w 1457325"/>
                <a:gd name="connsiteY8" fmla="*/ 3200400 h 3448050"/>
                <a:gd name="connsiteX9" fmla="*/ 1381125 w 1457325"/>
                <a:gd name="connsiteY9" fmla="*/ 2971800 h 3448050"/>
                <a:gd name="connsiteX10" fmla="*/ 1457325 w 1457325"/>
                <a:gd name="connsiteY10" fmla="*/ 766763 h 3448050"/>
                <a:gd name="connsiteX11" fmla="*/ 1223963 w 1457325"/>
                <a:gd name="connsiteY11" fmla="*/ 381000 h 3448050"/>
                <a:gd name="connsiteX12" fmla="*/ 909638 w 1457325"/>
                <a:gd name="connsiteY12" fmla="*/ 128588 h 3448050"/>
                <a:gd name="connsiteX13" fmla="*/ 909638 w 1457325"/>
                <a:gd name="connsiteY13" fmla="*/ 0 h 3448050"/>
                <a:gd name="connsiteX14" fmla="*/ 566738 w 1457325"/>
                <a:gd name="connsiteY14" fmla="*/ 14288 h 3448050"/>
                <a:gd name="connsiteX0" fmla="*/ 566738 w 1457325"/>
                <a:gd name="connsiteY0" fmla="*/ 14288 h 3448050"/>
                <a:gd name="connsiteX1" fmla="*/ 566738 w 1457325"/>
                <a:gd name="connsiteY1" fmla="*/ 128588 h 3448050"/>
                <a:gd name="connsiteX2" fmla="*/ 278606 w 1457325"/>
                <a:gd name="connsiteY2" fmla="*/ 328613 h 3448050"/>
                <a:gd name="connsiteX3" fmla="*/ 0 w 1457325"/>
                <a:gd name="connsiteY3" fmla="*/ 642938 h 3448050"/>
                <a:gd name="connsiteX4" fmla="*/ 71438 w 1457325"/>
                <a:gd name="connsiteY4" fmla="*/ 2895600 h 3448050"/>
                <a:gd name="connsiteX5" fmla="*/ 238125 w 1457325"/>
                <a:gd name="connsiteY5" fmla="*/ 3295650 h 3448050"/>
                <a:gd name="connsiteX6" fmla="*/ 404813 w 1457325"/>
                <a:gd name="connsiteY6" fmla="*/ 3409950 h 3448050"/>
                <a:gd name="connsiteX7" fmla="*/ 685800 w 1457325"/>
                <a:gd name="connsiteY7" fmla="*/ 3448050 h 3448050"/>
                <a:gd name="connsiteX8" fmla="*/ 1190625 w 1457325"/>
                <a:gd name="connsiteY8" fmla="*/ 3333750 h 3448050"/>
                <a:gd name="connsiteX9" fmla="*/ 1295400 w 1457325"/>
                <a:gd name="connsiteY9" fmla="*/ 3200400 h 3448050"/>
                <a:gd name="connsiteX10" fmla="*/ 1381125 w 1457325"/>
                <a:gd name="connsiteY10" fmla="*/ 2971800 h 3448050"/>
                <a:gd name="connsiteX11" fmla="*/ 1457325 w 1457325"/>
                <a:gd name="connsiteY11" fmla="*/ 766763 h 3448050"/>
                <a:gd name="connsiteX12" fmla="*/ 1223963 w 1457325"/>
                <a:gd name="connsiteY12" fmla="*/ 381000 h 3448050"/>
                <a:gd name="connsiteX13" fmla="*/ 909638 w 1457325"/>
                <a:gd name="connsiteY13" fmla="*/ 128588 h 3448050"/>
                <a:gd name="connsiteX14" fmla="*/ 909638 w 1457325"/>
                <a:gd name="connsiteY14" fmla="*/ 0 h 3448050"/>
                <a:gd name="connsiteX15" fmla="*/ 566738 w 1457325"/>
                <a:gd name="connsiteY15" fmla="*/ 14288 h 3448050"/>
                <a:gd name="connsiteX0" fmla="*/ 566738 w 1457325"/>
                <a:gd name="connsiteY0" fmla="*/ 14288 h 3448050"/>
                <a:gd name="connsiteX1" fmla="*/ 566738 w 1457325"/>
                <a:gd name="connsiteY1" fmla="*/ 128588 h 3448050"/>
                <a:gd name="connsiteX2" fmla="*/ 278606 w 1457325"/>
                <a:gd name="connsiteY2" fmla="*/ 328613 h 3448050"/>
                <a:gd name="connsiteX3" fmla="*/ 0 w 1457325"/>
                <a:gd name="connsiteY3" fmla="*/ 642938 h 3448050"/>
                <a:gd name="connsiteX4" fmla="*/ 71438 w 1457325"/>
                <a:gd name="connsiteY4" fmla="*/ 2895600 h 3448050"/>
                <a:gd name="connsiteX5" fmla="*/ 238125 w 1457325"/>
                <a:gd name="connsiteY5" fmla="*/ 3295650 h 3448050"/>
                <a:gd name="connsiteX6" fmla="*/ 404813 w 1457325"/>
                <a:gd name="connsiteY6" fmla="*/ 3409950 h 3448050"/>
                <a:gd name="connsiteX7" fmla="*/ 685800 w 1457325"/>
                <a:gd name="connsiteY7" fmla="*/ 3448050 h 3448050"/>
                <a:gd name="connsiteX8" fmla="*/ 1190625 w 1457325"/>
                <a:gd name="connsiteY8" fmla="*/ 3333750 h 3448050"/>
                <a:gd name="connsiteX9" fmla="*/ 1295400 w 1457325"/>
                <a:gd name="connsiteY9" fmla="*/ 3200400 h 3448050"/>
                <a:gd name="connsiteX10" fmla="*/ 1381125 w 1457325"/>
                <a:gd name="connsiteY10" fmla="*/ 2971800 h 3448050"/>
                <a:gd name="connsiteX11" fmla="*/ 1457325 w 1457325"/>
                <a:gd name="connsiteY11" fmla="*/ 766763 h 3448050"/>
                <a:gd name="connsiteX12" fmla="*/ 1223963 w 1457325"/>
                <a:gd name="connsiteY12" fmla="*/ 381000 h 3448050"/>
                <a:gd name="connsiteX13" fmla="*/ 909638 w 1457325"/>
                <a:gd name="connsiteY13" fmla="*/ 128588 h 3448050"/>
                <a:gd name="connsiteX14" fmla="*/ 909638 w 1457325"/>
                <a:gd name="connsiteY14" fmla="*/ 0 h 3448050"/>
                <a:gd name="connsiteX15" fmla="*/ 566738 w 1457325"/>
                <a:gd name="connsiteY15" fmla="*/ 14288 h 3448050"/>
                <a:gd name="connsiteX0" fmla="*/ 566738 w 1457325"/>
                <a:gd name="connsiteY0" fmla="*/ 14288 h 3448050"/>
                <a:gd name="connsiteX1" fmla="*/ 535782 w 1457325"/>
                <a:gd name="connsiteY1" fmla="*/ 121444 h 3448050"/>
                <a:gd name="connsiteX2" fmla="*/ 278606 w 1457325"/>
                <a:gd name="connsiteY2" fmla="*/ 328613 h 3448050"/>
                <a:gd name="connsiteX3" fmla="*/ 0 w 1457325"/>
                <a:gd name="connsiteY3" fmla="*/ 642938 h 3448050"/>
                <a:gd name="connsiteX4" fmla="*/ 71438 w 1457325"/>
                <a:gd name="connsiteY4" fmla="*/ 2895600 h 3448050"/>
                <a:gd name="connsiteX5" fmla="*/ 238125 w 1457325"/>
                <a:gd name="connsiteY5" fmla="*/ 3295650 h 3448050"/>
                <a:gd name="connsiteX6" fmla="*/ 404813 w 1457325"/>
                <a:gd name="connsiteY6" fmla="*/ 3409950 h 3448050"/>
                <a:gd name="connsiteX7" fmla="*/ 685800 w 1457325"/>
                <a:gd name="connsiteY7" fmla="*/ 3448050 h 3448050"/>
                <a:gd name="connsiteX8" fmla="*/ 1190625 w 1457325"/>
                <a:gd name="connsiteY8" fmla="*/ 3333750 h 3448050"/>
                <a:gd name="connsiteX9" fmla="*/ 1295400 w 1457325"/>
                <a:gd name="connsiteY9" fmla="*/ 3200400 h 3448050"/>
                <a:gd name="connsiteX10" fmla="*/ 1381125 w 1457325"/>
                <a:gd name="connsiteY10" fmla="*/ 2971800 h 3448050"/>
                <a:gd name="connsiteX11" fmla="*/ 1457325 w 1457325"/>
                <a:gd name="connsiteY11" fmla="*/ 766763 h 3448050"/>
                <a:gd name="connsiteX12" fmla="*/ 1223963 w 1457325"/>
                <a:gd name="connsiteY12" fmla="*/ 381000 h 3448050"/>
                <a:gd name="connsiteX13" fmla="*/ 909638 w 1457325"/>
                <a:gd name="connsiteY13" fmla="*/ 128588 h 3448050"/>
                <a:gd name="connsiteX14" fmla="*/ 909638 w 1457325"/>
                <a:gd name="connsiteY14" fmla="*/ 0 h 3448050"/>
                <a:gd name="connsiteX15" fmla="*/ 566738 w 1457325"/>
                <a:gd name="connsiteY15" fmla="*/ 14288 h 3448050"/>
                <a:gd name="connsiteX0" fmla="*/ 542926 w 1457325"/>
                <a:gd name="connsiteY0" fmla="*/ 0 h 3448050"/>
                <a:gd name="connsiteX1" fmla="*/ 535782 w 1457325"/>
                <a:gd name="connsiteY1" fmla="*/ 121444 h 3448050"/>
                <a:gd name="connsiteX2" fmla="*/ 278606 w 1457325"/>
                <a:gd name="connsiteY2" fmla="*/ 328613 h 3448050"/>
                <a:gd name="connsiteX3" fmla="*/ 0 w 1457325"/>
                <a:gd name="connsiteY3" fmla="*/ 642938 h 3448050"/>
                <a:gd name="connsiteX4" fmla="*/ 71438 w 1457325"/>
                <a:gd name="connsiteY4" fmla="*/ 2895600 h 3448050"/>
                <a:gd name="connsiteX5" fmla="*/ 238125 w 1457325"/>
                <a:gd name="connsiteY5" fmla="*/ 3295650 h 3448050"/>
                <a:gd name="connsiteX6" fmla="*/ 404813 w 1457325"/>
                <a:gd name="connsiteY6" fmla="*/ 3409950 h 3448050"/>
                <a:gd name="connsiteX7" fmla="*/ 685800 w 1457325"/>
                <a:gd name="connsiteY7" fmla="*/ 3448050 h 3448050"/>
                <a:gd name="connsiteX8" fmla="*/ 1190625 w 1457325"/>
                <a:gd name="connsiteY8" fmla="*/ 3333750 h 3448050"/>
                <a:gd name="connsiteX9" fmla="*/ 1295400 w 1457325"/>
                <a:gd name="connsiteY9" fmla="*/ 3200400 h 3448050"/>
                <a:gd name="connsiteX10" fmla="*/ 1381125 w 1457325"/>
                <a:gd name="connsiteY10" fmla="*/ 2971800 h 3448050"/>
                <a:gd name="connsiteX11" fmla="*/ 1457325 w 1457325"/>
                <a:gd name="connsiteY11" fmla="*/ 766763 h 3448050"/>
                <a:gd name="connsiteX12" fmla="*/ 1223963 w 1457325"/>
                <a:gd name="connsiteY12" fmla="*/ 381000 h 3448050"/>
                <a:gd name="connsiteX13" fmla="*/ 909638 w 1457325"/>
                <a:gd name="connsiteY13" fmla="*/ 128588 h 3448050"/>
                <a:gd name="connsiteX14" fmla="*/ 909638 w 1457325"/>
                <a:gd name="connsiteY14" fmla="*/ 0 h 3448050"/>
                <a:gd name="connsiteX15" fmla="*/ 542926 w 1457325"/>
                <a:gd name="connsiteY15" fmla="*/ 0 h 3448050"/>
                <a:gd name="connsiteX0" fmla="*/ 542926 w 1457325"/>
                <a:gd name="connsiteY0" fmla="*/ 0 h 3448050"/>
                <a:gd name="connsiteX1" fmla="*/ 535782 w 1457325"/>
                <a:gd name="connsiteY1" fmla="*/ 121444 h 3448050"/>
                <a:gd name="connsiteX2" fmla="*/ 278606 w 1457325"/>
                <a:gd name="connsiteY2" fmla="*/ 328613 h 3448050"/>
                <a:gd name="connsiteX3" fmla="*/ 0 w 1457325"/>
                <a:gd name="connsiteY3" fmla="*/ 642938 h 3448050"/>
                <a:gd name="connsiteX4" fmla="*/ 71438 w 1457325"/>
                <a:gd name="connsiteY4" fmla="*/ 2895600 h 3448050"/>
                <a:gd name="connsiteX5" fmla="*/ 238125 w 1457325"/>
                <a:gd name="connsiteY5" fmla="*/ 3295650 h 3448050"/>
                <a:gd name="connsiteX6" fmla="*/ 404813 w 1457325"/>
                <a:gd name="connsiteY6" fmla="*/ 3409950 h 3448050"/>
                <a:gd name="connsiteX7" fmla="*/ 685800 w 1457325"/>
                <a:gd name="connsiteY7" fmla="*/ 3448050 h 3448050"/>
                <a:gd name="connsiteX8" fmla="*/ 1190625 w 1457325"/>
                <a:gd name="connsiteY8" fmla="*/ 3333750 h 3448050"/>
                <a:gd name="connsiteX9" fmla="*/ 1295400 w 1457325"/>
                <a:gd name="connsiteY9" fmla="*/ 3200400 h 3448050"/>
                <a:gd name="connsiteX10" fmla="*/ 1381125 w 1457325"/>
                <a:gd name="connsiteY10" fmla="*/ 2971800 h 3448050"/>
                <a:gd name="connsiteX11" fmla="*/ 1457325 w 1457325"/>
                <a:gd name="connsiteY11" fmla="*/ 766763 h 3448050"/>
                <a:gd name="connsiteX12" fmla="*/ 1223963 w 1457325"/>
                <a:gd name="connsiteY12" fmla="*/ 381000 h 3448050"/>
                <a:gd name="connsiteX13" fmla="*/ 923926 w 1457325"/>
                <a:gd name="connsiteY13" fmla="*/ 104775 h 3448050"/>
                <a:gd name="connsiteX14" fmla="*/ 909638 w 1457325"/>
                <a:gd name="connsiteY14" fmla="*/ 0 h 3448050"/>
                <a:gd name="connsiteX15" fmla="*/ 542926 w 1457325"/>
                <a:gd name="connsiteY15" fmla="*/ 0 h 3448050"/>
                <a:gd name="connsiteX0" fmla="*/ 542926 w 1457325"/>
                <a:gd name="connsiteY0" fmla="*/ 0 h 3448050"/>
                <a:gd name="connsiteX1" fmla="*/ 535782 w 1457325"/>
                <a:gd name="connsiteY1" fmla="*/ 121444 h 3448050"/>
                <a:gd name="connsiteX2" fmla="*/ 278606 w 1457325"/>
                <a:gd name="connsiteY2" fmla="*/ 328613 h 3448050"/>
                <a:gd name="connsiteX3" fmla="*/ 0 w 1457325"/>
                <a:gd name="connsiteY3" fmla="*/ 642938 h 3448050"/>
                <a:gd name="connsiteX4" fmla="*/ 71438 w 1457325"/>
                <a:gd name="connsiteY4" fmla="*/ 2895600 h 3448050"/>
                <a:gd name="connsiteX5" fmla="*/ 238125 w 1457325"/>
                <a:gd name="connsiteY5" fmla="*/ 3295650 h 3448050"/>
                <a:gd name="connsiteX6" fmla="*/ 404813 w 1457325"/>
                <a:gd name="connsiteY6" fmla="*/ 3409950 h 3448050"/>
                <a:gd name="connsiteX7" fmla="*/ 685800 w 1457325"/>
                <a:gd name="connsiteY7" fmla="*/ 3448050 h 3448050"/>
                <a:gd name="connsiteX8" fmla="*/ 1190625 w 1457325"/>
                <a:gd name="connsiteY8" fmla="*/ 3333750 h 3448050"/>
                <a:gd name="connsiteX9" fmla="*/ 1295400 w 1457325"/>
                <a:gd name="connsiteY9" fmla="*/ 3200400 h 3448050"/>
                <a:gd name="connsiteX10" fmla="*/ 1381125 w 1457325"/>
                <a:gd name="connsiteY10" fmla="*/ 2971800 h 3448050"/>
                <a:gd name="connsiteX11" fmla="*/ 1457325 w 1457325"/>
                <a:gd name="connsiteY11" fmla="*/ 766763 h 3448050"/>
                <a:gd name="connsiteX12" fmla="*/ 1223963 w 1457325"/>
                <a:gd name="connsiteY12" fmla="*/ 381000 h 3448050"/>
                <a:gd name="connsiteX13" fmla="*/ 923926 w 1457325"/>
                <a:gd name="connsiteY13" fmla="*/ 104775 h 3448050"/>
                <a:gd name="connsiteX14" fmla="*/ 909638 w 1457325"/>
                <a:gd name="connsiteY14" fmla="*/ 0 h 3448050"/>
                <a:gd name="connsiteX15" fmla="*/ 542926 w 1457325"/>
                <a:gd name="connsiteY15" fmla="*/ 0 h 3448050"/>
                <a:gd name="connsiteX0" fmla="*/ 542926 w 1457325"/>
                <a:gd name="connsiteY0" fmla="*/ 0 h 3448050"/>
                <a:gd name="connsiteX1" fmla="*/ 535782 w 1457325"/>
                <a:gd name="connsiteY1" fmla="*/ 121444 h 3448050"/>
                <a:gd name="connsiteX2" fmla="*/ 278606 w 1457325"/>
                <a:gd name="connsiteY2" fmla="*/ 328613 h 3448050"/>
                <a:gd name="connsiteX3" fmla="*/ 0 w 1457325"/>
                <a:gd name="connsiteY3" fmla="*/ 642938 h 3448050"/>
                <a:gd name="connsiteX4" fmla="*/ 71438 w 1457325"/>
                <a:gd name="connsiteY4" fmla="*/ 2895600 h 3448050"/>
                <a:gd name="connsiteX5" fmla="*/ 238125 w 1457325"/>
                <a:gd name="connsiteY5" fmla="*/ 3295650 h 3448050"/>
                <a:gd name="connsiteX6" fmla="*/ 404813 w 1457325"/>
                <a:gd name="connsiteY6" fmla="*/ 3409950 h 3448050"/>
                <a:gd name="connsiteX7" fmla="*/ 685800 w 1457325"/>
                <a:gd name="connsiteY7" fmla="*/ 3448050 h 3448050"/>
                <a:gd name="connsiteX8" fmla="*/ 1190625 w 1457325"/>
                <a:gd name="connsiteY8" fmla="*/ 3333750 h 3448050"/>
                <a:gd name="connsiteX9" fmla="*/ 1295400 w 1457325"/>
                <a:gd name="connsiteY9" fmla="*/ 3200400 h 3448050"/>
                <a:gd name="connsiteX10" fmla="*/ 1381125 w 1457325"/>
                <a:gd name="connsiteY10" fmla="*/ 2971800 h 3448050"/>
                <a:gd name="connsiteX11" fmla="*/ 1457325 w 1457325"/>
                <a:gd name="connsiteY11" fmla="*/ 766763 h 3448050"/>
                <a:gd name="connsiteX12" fmla="*/ 1223963 w 1457325"/>
                <a:gd name="connsiteY12" fmla="*/ 381000 h 3448050"/>
                <a:gd name="connsiteX13" fmla="*/ 923926 w 1457325"/>
                <a:gd name="connsiteY13" fmla="*/ 104775 h 3448050"/>
                <a:gd name="connsiteX14" fmla="*/ 909638 w 1457325"/>
                <a:gd name="connsiteY14" fmla="*/ 0 h 3448050"/>
                <a:gd name="connsiteX15" fmla="*/ 542926 w 1457325"/>
                <a:gd name="connsiteY15" fmla="*/ 0 h 3448050"/>
                <a:gd name="connsiteX0" fmla="*/ 542926 w 1457703"/>
                <a:gd name="connsiteY0" fmla="*/ 0 h 3448050"/>
                <a:gd name="connsiteX1" fmla="*/ 535782 w 1457703"/>
                <a:gd name="connsiteY1" fmla="*/ 121444 h 3448050"/>
                <a:gd name="connsiteX2" fmla="*/ 278606 w 1457703"/>
                <a:gd name="connsiteY2" fmla="*/ 328613 h 3448050"/>
                <a:gd name="connsiteX3" fmla="*/ 0 w 1457703"/>
                <a:gd name="connsiteY3" fmla="*/ 642938 h 3448050"/>
                <a:gd name="connsiteX4" fmla="*/ 71438 w 1457703"/>
                <a:gd name="connsiteY4" fmla="*/ 2895600 h 3448050"/>
                <a:gd name="connsiteX5" fmla="*/ 238125 w 1457703"/>
                <a:gd name="connsiteY5" fmla="*/ 3295650 h 3448050"/>
                <a:gd name="connsiteX6" fmla="*/ 404813 w 1457703"/>
                <a:gd name="connsiteY6" fmla="*/ 3409950 h 3448050"/>
                <a:gd name="connsiteX7" fmla="*/ 685800 w 1457703"/>
                <a:gd name="connsiteY7" fmla="*/ 3448050 h 3448050"/>
                <a:gd name="connsiteX8" fmla="*/ 1190625 w 1457703"/>
                <a:gd name="connsiteY8" fmla="*/ 3333750 h 3448050"/>
                <a:gd name="connsiteX9" fmla="*/ 1295400 w 1457703"/>
                <a:gd name="connsiteY9" fmla="*/ 3200400 h 3448050"/>
                <a:gd name="connsiteX10" fmla="*/ 1381125 w 1457703"/>
                <a:gd name="connsiteY10" fmla="*/ 2971800 h 3448050"/>
                <a:gd name="connsiteX11" fmla="*/ 1457325 w 1457703"/>
                <a:gd name="connsiteY11" fmla="*/ 766763 h 3448050"/>
                <a:gd name="connsiteX12" fmla="*/ 1223963 w 1457703"/>
                <a:gd name="connsiteY12" fmla="*/ 381000 h 3448050"/>
                <a:gd name="connsiteX13" fmla="*/ 923926 w 1457703"/>
                <a:gd name="connsiteY13" fmla="*/ 104775 h 3448050"/>
                <a:gd name="connsiteX14" fmla="*/ 909638 w 1457703"/>
                <a:gd name="connsiteY14" fmla="*/ 0 h 3448050"/>
                <a:gd name="connsiteX15" fmla="*/ 542926 w 1457703"/>
                <a:gd name="connsiteY15" fmla="*/ 0 h 3448050"/>
                <a:gd name="connsiteX0" fmla="*/ 542926 w 1457703"/>
                <a:gd name="connsiteY0" fmla="*/ 0 h 3448050"/>
                <a:gd name="connsiteX1" fmla="*/ 535782 w 1457703"/>
                <a:gd name="connsiteY1" fmla="*/ 121444 h 3448050"/>
                <a:gd name="connsiteX2" fmla="*/ 278606 w 1457703"/>
                <a:gd name="connsiteY2" fmla="*/ 328613 h 3448050"/>
                <a:gd name="connsiteX3" fmla="*/ 0 w 1457703"/>
                <a:gd name="connsiteY3" fmla="*/ 642938 h 3448050"/>
                <a:gd name="connsiteX4" fmla="*/ 71438 w 1457703"/>
                <a:gd name="connsiteY4" fmla="*/ 2895600 h 3448050"/>
                <a:gd name="connsiteX5" fmla="*/ 238125 w 1457703"/>
                <a:gd name="connsiteY5" fmla="*/ 3295650 h 3448050"/>
                <a:gd name="connsiteX6" fmla="*/ 404813 w 1457703"/>
                <a:gd name="connsiteY6" fmla="*/ 3409950 h 3448050"/>
                <a:gd name="connsiteX7" fmla="*/ 685800 w 1457703"/>
                <a:gd name="connsiteY7" fmla="*/ 3448050 h 3448050"/>
                <a:gd name="connsiteX8" fmla="*/ 1190625 w 1457703"/>
                <a:gd name="connsiteY8" fmla="*/ 3333750 h 3448050"/>
                <a:gd name="connsiteX9" fmla="*/ 1295400 w 1457703"/>
                <a:gd name="connsiteY9" fmla="*/ 3200400 h 3448050"/>
                <a:gd name="connsiteX10" fmla="*/ 1381125 w 1457703"/>
                <a:gd name="connsiteY10" fmla="*/ 2971800 h 3448050"/>
                <a:gd name="connsiteX11" fmla="*/ 1457325 w 1457703"/>
                <a:gd name="connsiteY11" fmla="*/ 766763 h 3448050"/>
                <a:gd name="connsiteX12" fmla="*/ 1223963 w 1457703"/>
                <a:gd name="connsiteY12" fmla="*/ 381000 h 3448050"/>
                <a:gd name="connsiteX13" fmla="*/ 923926 w 1457703"/>
                <a:gd name="connsiteY13" fmla="*/ 104775 h 3448050"/>
                <a:gd name="connsiteX14" fmla="*/ 909638 w 1457703"/>
                <a:gd name="connsiteY14" fmla="*/ 0 h 3448050"/>
                <a:gd name="connsiteX15" fmla="*/ 542926 w 1457703"/>
                <a:gd name="connsiteY15" fmla="*/ 0 h 3448050"/>
                <a:gd name="connsiteX0" fmla="*/ 542926 w 1457703"/>
                <a:gd name="connsiteY0" fmla="*/ 0 h 3448050"/>
                <a:gd name="connsiteX1" fmla="*/ 535782 w 1457703"/>
                <a:gd name="connsiteY1" fmla="*/ 121444 h 3448050"/>
                <a:gd name="connsiteX2" fmla="*/ 278606 w 1457703"/>
                <a:gd name="connsiteY2" fmla="*/ 328613 h 3448050"/>
                <a:gd name="connsiteX3" fmla="*/ 0 w 1457703"/>
                <a:gd name="connsiteY3" fmla="*/ 642938 h 3448050"/>
                <a:gd name="connsiteX4" fmla="*/ 71438 w 1457703"/>
                <a:gd name="connsiteY4" fmla="*/ 2895600 h 3448050"/>
                <a:gd name="connsiteX5" fmla="*/ 238125 w 1457703"/>
                <a:gd name="connsiteY5" fmla="*/ 3295650 h 3448050"/>
                <a:gd name="connsiteX6" fmla="*/ 404813 w 1457703"/>
                <a:gd name="connsiteY6" fmla="*/ 3409950 h 3448050"/>
                <a:gd name="connsiteX7" fmla="*/ 685800 w 1457703"/>
                <a:gd name="connsiteY7" fmla="*/ 3448050 h 3448050"/>
                <a:gd name="connsiteX8" fmla="*/ 1190625 w 1457703"/>
                <a:gd name="connsiteY8" fmla="*/ 3333750 h 3448050"/>
                <a:gd name="connsiteX9" fmla="*/ 1295400 w 1457703"/>
                <a:gd name="connsiteY9" fmla="*/ 3200400 h 3448050"/>
                <a:gd name="connsiteX10" fmla="*/ 1381125 w 1457703"/>
                <a:gd name="connsiteY10" fmla="*/ 2971800 h 3448050"/>
                <a:gd name="connsiteX11" fmla="*/ 1457325 w 1457703"/>
                <a:gd name="connsiteY11" fmla="*/ 766763 h 3448050"/>
                <a:gd name="connsiteX12" fmla="*/ 1223963 w 1457703"/>
                <a:gd name="connsiteY12" fmla="*/ 381000 h 3448050"/>
                <a:gd name="connsiteX13" fmla="*/ 923926 w 1457703"/>
                <a:gd name="connsiteY13" fmla="*/ 104775 h 3448050"/>
                <a:gd name="connsiteX14" fmla="*/ 909638 w 1457703"/>
                <a:gd name="connsiteY14" fmla="*/ 0 h 3448050"/>
                <a:gd name="connsiteX15" fmla="*/ 542926 w 1457703"/>
                <a:gd name="connsiteY15" fmla="*/ 0 h 3448050"/>
                <a:gd name="connsiteX0" fmla="*/ 542926 w 1457703"/>
                <a:gd name="connsiteY0" fmla="*/ 0 h 3448050"/>
                <a:gd name="connsiteX1" fmla="*/ 535782 w 1457703"/>
                <a:gd name="connsiteY1" fmla="*/ 121444 h 3448050"/>
                <a:gd name="connsiteX2" fmla="*/ 278606 w 1457703"/>
                <a:gd name="connsiteY2" fmla="*/ 328613 h 3448050"/>
                <a:gd name="connsiteX3" fmla="*/ 0 w 1457703"/>
                <a:gd name="connsiteY3" fmla="*/ 642938 h 3448050"/>
                <a:gd name="connsiteX4" fmla="*/ 71438 w 1457703"/>
                <a:gd name="connsiteY4" fmla="*/ 2895600 h 3448050"/>
                <a:gd name="connsiteX5" fmla="*/ 238125 w 1457703"/>
                <a:gd name="connsiteY5" fmla="*/ 3295650 h 3448050"/>
                <a:gd name="connsiteX6" fmla="*/ 404813 w 1457703"/>
                <a:gd name="connsiteY6" fmla="*/ 3409950 h 3448050"/>
                <a:gd name="connsiteX7" fmla="*/ 685800 w 1457703"/>
                <a:gd name="connsiteY7" fmla="*/ 3448050 h 3448050"/>
                <a:gd name="connsiteX8" fmla="*/ 1190625 w 1457703"/>
                <a:gd name="connsiteY8" fmla="*/ 3333750 h 3448050"/>
                <a:gd name="connsiteX9" fmla="*/ 1295400 w 1457703"/>
                <a:gd name="connsiteY9" fmla="*/ 3200400 h 3448050"/>
                <a:gd name="connsiteX10" fmla="*/ 1381125 w 1457703"/>
                <a:gd name="connsiteY10" fmla="*/ 2971800 h 3448050"/>
                <a:gd name="connsiteX11" fmla="*/ 1457325 w 1457703"/>
                <a:gd name="connsiteY11" fmla="*/ 766763 h 3448050"/>
                <a:gd name="connsiteX12" fmla="*/ 1223963 w 1457703"/>
                <a:gd name="connsiteY12" fmla="*/ 381000 h 3448050"/>
                <a:gd name="connsiteX13" fmla="*/ 923926 w 1457703"/>
                <a:gd name="connsiteY13" fmla="*/ 104775 h 3448050"/>
                <a:gd name="connsiteX14" fmla="*/ 909638 w 1457703"/>
                <a:gd name="connsiteY14" fmla="*/ 0 h 3448050"/>
                <a:gd name="connsiteX15" fmla="*/ 542926 w 1457703"/>
                <a:gd name="connsiteY15" fmla="*/ 0 h 3448050"/>
                <a:gd name="connsiteX0" fmla="*/ 542926 w 1457703"/>
                <a:gd name="connsiteY0" fmla="*/ 0 h 3449105"/>
                <a:gd name="connsiteX1" fmla="*/ 535782 w 1457703"/>
                <a:gd name="connsiteY1" fmla="*/ 121444 h 3449105"/>
                <a:gd name="connsiteX2" fmla="*/ 278606 w 1457703"/>
                <a:gd name="connsiteY2" fmla="*/ 328613 h 3449105"/>
                <a:gd name="connsiteX3" fmla="*/ 0 w 1457703"/>
                <a:gd name="connsiteY3" fmla="*/ 642938 h 3449105"/>
                <a:gd name="connsiteX4" fmla="*/ 71438 w 1457703"/>
                <a:gd name="connsiteY4" fmla="*/ 2895600 h 3449105"/>
                <a:gd name="connsiteX5" fmla="*/ 238125 w 1457703"/>
                <a:gd name="connsiteY5" fmla="*/ 3295650 h 3449105"/>
                <a:gd name="connsiteX6" fmla="*/ 404813 w 1457703"/>
                <a:gd name="connsiteY6" fmla="*/ 3409950 h 3449105"/>
                <a:gd name="connsiteX7" fmla="*/ 685800 w 1457703"/>
                <a:gd name="connsiteY7" fmla="*/ 3448050 h 3449105"/>
                <a:gd name="connsiteX8" fmla="*/ 1190625 w 1457703"/>
                <a:gd name="connsiteY8" fmla="*/ 3333750 h 3449105"/>
                <a:gd name="connsiteX9" fmla="*/ 1295400 w 1457703"/>
                <a:gd name="connsiteY9" fmla="*/ 3200400 h 3449105"/>
                <a:gd name="connsiteX10" fmla="*/ 1381125 w 1457703"/>
                <a:gd name="connsiteY10" fmla="*/ 2971800 h 3449105"/>
                <a:gd name="connsiteX11" fmla="*/ 1457325 w 1457703"/>
                <a:gd name="connsiteY11" fmla="*/ 766763 h 3449105"/>
                <a:gd name="connsiteX12" fmla="*/ 1223963 w 1457703"/>
                <a:gd name="connsiteY12" fmla="*/ 381000 h 3449105"/>
                <a:gd name="connsiteX13" fmla="*/ 923926 w 1457703"/>
                <a:gd name="connsiteY13" fmla="*/ 104775 h 3449105"/>
                <a:gd name="connsiteX14" fmla="*/ 909638 w 1457703"/>
                <a:gd name="connsiteY14" fmla="*/ 0 h 3449105"/>
                <a:gd name="connsiteX15" fmla="*/ 542926 w 1457703"/>
                <a:gd name="connsiteY15" fmla="*/ 0 h 3449105"/>
                <a:gd name="connsiteX0" fmla="*/ 542926 w 1457703"/>
                <a:gd name="connsiteY0" fmla="*/ 0 h 3449105"/>
                <a:gd name="connsiteX1" fmla="*/ 535782 w 1457703"/>
                <a:gd name="connsiteY1" fmla="*/ 121444 h 3449105"/>
                <a:gd name="connsiteX2" fmla="*/ 278606 w 1457703"/>
                <a:gd name="connsiteY2" fmla="*/ 328613 h 3449105"/>
                <a:gd name="connsiteX3" fmla="*/ 0 w 1457703"/>
                <a:gd name="connsiteY3" fmla="*/ 642938 h 3449105"/>
                <a:gd name="connsiteX4" fmla="*/ 71438 w 1457703"/>
                <a:gd name="connsiteY4" fmla="*/ 2895600 h 3449105"/>
                <a:gd name="connsiteX5" fmla="*/ 238125 w 1457703"/>
                <a:gd name="connsiteY5" fmla="*/ 3295650 h 3449105"/>
                <a:gd name="connsiteX6" fmla="*/ 404813 w 1457703"/>
                <a:gd name="connsiteY6" fmla="*/ 3409950 h 3449105"/>
                <a:gd name="connsiteX7" fmla="*/ 685800 w 1457703"/>
                <a:gd name="connsiteY7" fmla="*/ 3448050 h 3449105"/>
                <a:gd name="connsiteX8" fmla="*/ 1190625 w 1457703"/>
                <a:gd name="connsiteY8" fmla="*/ 3333750 h 3449105"/>
                <a:gd name="connsiteX9" fmla="*/ 1295400 w 1457703"/>
                <a:gd name="connsiteY9" fmla="*/ 3200400 h 3449105"/>
                <a:gd name="connsiteX10" fmla="*/ 1381125 w 1457703"/>
                <a:gd name="connsiteY10" fmla="*/ 2971800 h 3449105"/>
                <a:gd name="connsiteX11" fmla="*/ 1457325 w 1457703"/>
                <a:gd name="connsiteY11" fmla="*/ 766763 h 3449105"/>
                <a:gd name="connsiteX12" fmla="*/ 1223963 w 1457703"/>
                <a:gd name="connsiteY12" fmla="*/ 381000 h 3449105"/>
                <a:gd name="connsiteX13" fmla="*/ 923926 w 1457703"/>
                <a:gd name="connsiteY13" fmla="*/ 104775 h 3449105"/>
                <a:gd name="connsiteX14" fmla="*/ 909638 w 1457703"/>
                <a:gd name="connsiteY14" fmla="*/ 0 h 3449105"/>
                <a:gd name="connsiteX15" fmla="*/ 542926 w 1457703"/>
                <a:gd name="connsiteY15" fmla="*/ 0 h 3449105"/>
                <a:gd name="connsiteX0" fmla="*/ 542926 w 1457703"/>
                <a:gd name="connsiteY0" fmla="*/ 0 h 3449105"/>
                <a:gd name="connsiteX1" fmla="*/ 535782 w 1457703"/>
                <a:gd name="connsiteY1" fmla="*/ 121444 h 3449105"/>
                <a:gd name="connsiteX2" fmla="*/ 278606 w 1457703"/>
                <a:gd name="connsiteY2" fmla="*/ 328613 h 3449105"/>
                <a:gd name="connsiteX3" fmla="*/ 0 w 1457703"/>
                <a:gd name="connsiteY3" fmla="*/ 642938 h 3449105"/>
                <a:gd name="connsiteX4" fmla="*/ 71438 w 1457703"/>
                <a:gd name="connsiteY4" fmla="*/ 2895600 h 3449105"/>
                <a:gd name="connsiteX5" fmla="*/ 238125 w 1457703"/>
                <a:gd name="connsiteY5" fmla="*/ 3295650 h 3449105"/>
                <a:gd name="connsiteX6" fmla="*/ 404813 w 1457703"/>
                <a:gd name="connsiteY6" fmla="*/ 3409950 h 3449105"/>
                <a:gd name="connsiteX7" fmla="*/ 685800 w 1457703"/>
                <a:gd name="connsiteY7" fmla="*/ 3448050 h 3449105"/>
                <a:gd name="connsiteX8" fmla="*/ 1190625 w 1457703"/>
                <a:gd name="connsiteY8" fmla="*/ 3333750 h 3449105"/>
                <a:gd name="connsiteX9" fmla="*/ 1314450 w 1457703"/>
                <a:gd name="connsiteY9" fmla="*/ 3169444 h 3449105"/>
                <a:gd name="connsiteX10" fmla="*/ 1381125 w 1457703"/>
                <a:gd name="connsiteY10" fmla="*/ 2971800 h 3449105"/>
                <a:gd name="connsiteX11" fmla="*/ 1457325 w 1457703"/>
                <a:gd name="connsiteY11" fmla="*/ 766763 h 3449105"/>
                <a:gd name="connsiteX12" fmla="*/ 1223963 w 1457703"/>
                <a:gd name="connsiteY12" fmla="*/ 381000 h 3449105"/>
                <a:gd name="connsiteX13" fmla="*/ 923926 w 1457703"/>
                <a:gd name="connsiteY13" fmla="*/ 104775 h 3449105"/>
                <a:gd name="connsiteX14" fmla="*/ 909638 w 1457703"/>
                <a:gd name="connsiteY14" fmla="*/ 0 h 3449105"/>
                <a:gd name="connsiteX15" fmla="*/ 542926 w 1457703"/>
                <a:gd name="connsiteY15" fmla="*/ 0 h 3449105"/>
                <a:gd name="connsiteX0" fmla="*/ 542926 w 1457703"/>
                <a:gd name="connsiteY0" fmla="*/ 0 h 3449105"/>
                <a:gd name="connsiteX1" fmla="*/ 535782 w 1457703"/>
                <a:gd name="connsiteY1" fmla="*/ 121444 h 3449105"/>
                <a:gd name="connsiteX2" fmla="*/ 278606 w 1457703"/>
                <a:gd name="connsiteY2" fmla="*/ 328613 h 3449105"/>
                <a:gd name="connsiteX3" fmla="*/ 0 w 1457703"/>
                <a:gd name="connsiteY3" fmla="*/ 642938 h 3449105"/>
                <a:gd name="connsiteX4" fmla="*/ 71438 w 1457703"/>
                <a:gd name="connsiteY4" fmla="*/ 2895600 h 3449105"/>
                <a:gd name="connsiteX5" fmla="*/ 238125 w 1457703"/>
                <a:gd name="connsiteY5" fmla="*/ 3295650 h 3449105"/>
                <a:gd name="connsiteX6" fmla="*/ 404813 w 1457703"/>
                <a:gd name="connsiteY6" fmla="*/ 3409950 h 3449105"/>
                <a:gd name="connsiteX7" fmla="*/ 685800 w 1457703"/>
                <a:gd name="connsiteY7" fmla="*/ 3448050 h 3449105"/>
                <a:gd name="connsiteX8" fmla="*/ 1190625 w 1457703"/>
                <a:gd name="connsiteY8" fmla="*/ 3333750 h 3449105"/>
                <a:gd name="connsiteX9" fmla="*/ 1314450 w 1457703"/>
                <a:gd name="connsiteY9" fmla="*/ 3169444 h 3449105"/>
                <a:gd name="connsiteX10" fmla="*/ 1381125 w 1457703"/>
                <a:gd name="connsiteY10" fmla="*/ 2971800 h 3449105"/>
                <a:gd name="connsiteX11" fmla="*/ 1457325 w 1457703"/>
                <a:gd name="connsiteY11" fmla="*/ 766763 h 3449105"/>
                <a:gd name="connsiteX12" fmla="*/ 1223963 w 1457703"/>
                <a:gd name="connsiteY12" fmla="*/ 381000 h 3449105"/>
                <a:gd name="connsiteX13" fmla="*/ 923926 w 1457703"/>
                <a:gd name="connsiteY13" fmla="*/ 104775 h 3449105"/>
                <a:gd name="connsiteX14" fmla="*/ 909638 w 1457703"/>
                <a:gd name="connsiteY14" fmla="*/ 0 h 3449105"/>
                <a:gd name="connsiteX15" fmla="*/ 542926 w 1457703"/>
                <a:gd name="connsiteY15" fmla="*/ 0 h 3449105"/>
                <a:gd name="connsiteX0" fmla="*/ 542926 w 1457703"/>
                <a:gd name="connsiteY0" fmla="*/ 0 h 3449105"/>
                <a:gd name="connsiteX1" fmla="*/ 535782 w 1457703"/>
                <a:gd name="connsiteY1" fmla="*/ 121444 h 3449105"/>
                <a:gd name="connsiteX2" fmla="*/ 278606 w 1457703"/>
                <a:gd name="connsiteY2" fmla="*/ 328613 h 3449105"/>
                <a:gd name="connsiteX3" fmla="*/ 0 w 1457703"/>
                <a:gd name="connsiteY3" fmla="*/ 642938 h 3449105"/>
                <a:gd name="connsiteX4" fmla="*/ 71438 w 1457703"/>
                <a:gd name="connsiteY4" fmla="*/ 2895600 h 3449105"/>
                <a:gd name="connsiteX5" fmla="*/ 238125 w 1457703"/>
                <a:gd name="connsiteY5" fmla="*/ 3295650 h 3449105"/>
                <a:gd name="connsiteX6" fmla="*/ 404813 w 1457703"/>
                <a:gd name="connsiteY6" fmla="*/ 3409950 h 3449105"/>
                <a:gd name="connsiteX7" fmla="*/ 685800 w 1457703"/>
                <a:gd name="connsiteY7" fmla="*/ 3448050 h 3449105"/>
                <a:gd name="connsiteX8" fmla="*/ 1190625 w 1457703"/>
                <a:gd name="connsiteY8" fmla="*/ 3333750 h 3449105"/>
                <a:gd name="connsiteX9" fmla="*/ 1314450 w 1457703"/>
                <a:gd name="connsiteY9" fmla="*/ 3169444 h 3449105"/>
                <a:gd name="connsiteX10" fmla="*/ 1381125 w 1457703"/>
                <a:gd name="connsiteY10" fmla="*/ 2971800 h 3449105"/>
                <a:gd name="connsiteX11" fmla="*/ 1457325 w 1457703"/>
                <a:gd name="connsiteY11" fmla="*/ 766763 h 3449105"/>
                <a:gd name="connsiteX12" fmla="*/ 1223963 w 1457703"/>
                <a:gd name="connsiteY12" fmla="*/ 381000 h 3449105"/>
                <a:gd name="connsiteX13" fmla="*/ 923926 w 1457703"/>
                <a:gd name="connsiteY13" fmla="*/ 104775 h 3449105"/>
                <a:gd name="connsiteX14" fmla="*/ 909638 w 1457703"/>
                <a:gd name="connsiteY14" fmla="*/ 0 h 3449105"/>
                <a:gd name="connsiteX15" fmla="*/ 542926 w 1457703"/>
                <a:gd name="connsiteY15" fmla="*/ 0 h 3449105"/>
                <a:gd name="connsiteX0" fmla="*/ 542926 w 1457703"/>
                <a:gd name="connsiteY0" fmla="*/ 0 h 3449105"/>
                <a:gd name="connsiteX1" fmla="*/ 535782 w 1457703"/>
                <a:gd name="connsiteY1" fmla="*/ 121444 h 3449105"/>
                <a:gd name="connsiteX2" fmla="*/ 278606 w 1457703"/>
                <a:gd name="connsiteY2" fmla="*/ 328613 h 3449105"/>
                <a:gd name="connsiteX3" fmla="*/ 0 w 1457703"/>
                <a:gd name="connsiteY3" fmla="*/ 642938 h 3449105"/>
                <a:gd name="connsiteX4" fmla="*/ 71438 w 1457703"/>
                <a:gd name="connsiteY4" fmla="*/ 2895600 h 3449105"/>
                <a:gd name="connsiteX5" fmla="*/ 238125 w 1457703"/>
                <a:gd name="connsiteY5" fmla="*/ 3295650 h 3449105"/>
                <a:gd name="connsiteX6" fmla="*/ 404813 w 1457703"/>
                <a:gd name="connsiteY6" fmla="*/ 3409950 h 3449105"/>
                <a:gd name="connsiteX7" fmla="*/ 685800 w 1457703"/>
                <a:gd name="connsiteY7" fmla="*/ 3448050 h 3449105"/>
                <a:gd name="connsiteX8" fmla="*/ 1190625 w 1457703"/>
                <a:gd name="connsiteY8" fmla="*/ 3333750 h 3449105"/>
                <a:gd name="connsiteX9" fmla="*/ 1314450 w 1457703"/>
                <a:gd name="connsiteY9" fmla="*/ 3169444 h 3449105"/>
                <a:gd name="connsiteX10" fmla="*/ 1381125 w 1457703"/>
                <a:gd name="connsiteY10" fmla="*/ 2971800 h 3449105"/>
                <a:gd name="connsiteX11" fmla="*/ 1457325 w 1457703"/>
                <a:gd name="connsiteY11" fmla="*/ 766763 h 3449105"/>
                <a:gd name="connsiteX12" fmla="*/ 1223963 w 1457703"/>
                <a:gd name="connsiteY12" fmla="*/ 381000 h 3449105"/>
                <a:gd name="connsiteX13" fmla="*/ 923926 w 1457703"/>
                <a:gd name="connsiteY13" fmla="*/ 104775 h 3449105"/>
                <a:gd name="connsiteX14" fmla="*/ 909638 w 1457703"/>
                <a:gd name="connsiteY14" fmla="*/ 0 h 3449105"/>
                <a:gd name="connsiteX15" fmla="*/ 542926 w 1457703"/>
                <a:gd name="connsiteY15" fmla="*/ 0 h 3449105"/>
                <a:gd name="connsiteX0" fmla="*/ 542926 w 1457703"/>
                <a:gd name="connsiteY0" fmla="*/ 0 h 3449105"/>
                <a:gd name="connsiteX1" fmla="*/ 535782 w 1457703"/>
                <a:gd name="connsiteY1" fmla="*/ 121444 h 3449105"/>
                <a:gd name="connsiteX2" fmla="*/ 278606 w 1457703"/>
                <a:gd name="connsiteY2" fmla="*/ 328613 h 3449105"/>
                <a:gd name="connsiteX3" fmla="*/ 0 w 1457703"/>
                <a:gd name="connsiteY3" fmla="*/ 642938 h 3449105"/>
                <a:gd name="connsiteX4" fmla="*/ 71438 w 1457703"/>
                <a:gd name="connsiteY4" fmla="*/ 2895600 h 3449105"/>
                <a:gd name="connsiteX5" fmla="*/ 238125 w 1457703"/>
                <a:gd name="connsiteY5" fmla="*/ 3295650 h 3449105"/>
                <a:gd name="connsiteX6" fmla="*/ 404813 w 1457703"/>
                <a:gd name="connsiteY6" fmla="*/ 3409950 h 3449105"/>
                <a:gd name="connsiteX7" fmla="*/ 685800 w 1457703"/>
                <a:gd name="connsiteY7" fmla="*/ 3448050 h 3449105"/>
                <a:gd name="connsiteX8" fmla="*/ 1190625 w 1457703"/>
                <a:gd name="connsiteY8" fmla="*/ 3333750 h 3449105"/>
                <a:gd name="connsiteX9" fmla="*/ 1314450 w 1457703"/>
                <a:gd name="connsiteY9" fmla="*/ 3169444 h 3449105"/>
                <a:gd name="connsiteX10" fmla="*/ 1381125 w 1457703"/>
                <a:gd name="connsiteY10" fmla="*/ 2971800 h 3449105"/>
                <a:gd name="connsiteX11" fmla="*/ 1457325 w 1457703"/>
                <a:gd name="connsiteY11" fmla="*/ 766763 h 3449105"/>
                <a:gd name="connsiteX12" fmla="*/ 1223963 w 1457703"/>
                <a:gd name="connsiteY12" fmla="*/ 381000 h 3449105"/>
                <a:gd name="connsiteX13" fmla="*/ 923926 w 1457703"/>
                <a:gd name="connsiteY13" fmla="*/ 104775 h 3449105"/>
                <a:gd name="connsiteX14" fmla="*/ 909638 w 1457703"/>
                <a:gd name="connsiteY14" fmla="*/ 0 h 3449105"/>
                <a:gd name="connsiteX15" fmla="*/ 542926 w 1457703"/>
                <a:gd name="connsiteY15" fmla="*/ 0 h 3449105"/>
                <a:gd name="connsiteX0" fmla="*/ 542947 w 1457724"/>
                <a:gd name="connsiteY0" fmla="*/ 0 h 3449105"/>
                <a:gd name="connsiteX1" fmla="*/ 535803 w 1457724"/>
                <a:gd name="connsiteY1" fmla="*/ 121444 h 3449105"/>
                <a:gd name="connsiteX2" fmla="*/ 278627 w 1457724"/>
                <a:gd name="connsiteY2" fmla="*/ 328613 h 3449105"/>
                <a:gd name="connsiteX3" fmla="*/ 21 w 1457724"/>
                <a:gd name="connsiteY3" fmla="*/ 642938 h 3449105"/>
                <a:gd name="connsiteX4" fmla="*/ 71459 w 1457724"/>
                <a:gd name="connsiteY4" fmla="*/ 2895600 h 3449105"/>
                <a:gd name="connsiteX5" fmla="*/ 238146 w 1457724"/>
                <a:gd name="connsiteY5" fmla="*/ 3295650 h 3449105"/>
                <a:gd name="connsiteX6" fmla="*/ 404834 w 1457724"/>
                <a:gd name="connsiteY6" fmla="*/ 3409950 h 3449105"/>
                <a:gd name="connsiteX7" fmla="*/ 685821 w 1457724"/>
                <a:gd name="connsiteY7" fmla="*/ 3448050 h 3449105"/>
                <a:gd name="connsiteX8" fmla="*/ 1190646 w 1457724"/>
                <a:gd name="connsiteY8" fmla="*/ 3333750 h 3449105"/>
                <a:gd name="connsiteX9" fmla="*/ 1314471 w 1457724"/>
                <a:gd name="connsiteY9" fmla="*/ 3169444 h 3449105"/>
                <a:gd name="connsiteX10" fmla="*/ 1381146 w 1457724"/>
                <a:gd name="connsiteY10" fmla="*/ 2971800 h 3449105"/>
                <a:gd name="connsiteX11" fmla="*/ 1457346 w 1457724"/>
                <a:gd name="connsiteY11" fmla="*/ 766763 h 3449105"/>
                <a:gd name="connsiteX12" fmla="*/ 1223984 w 1457724"/>
                <a:gd name="connsiteY12" fmla="*/ 381000 h 3449105"/>
                <a:gd name="connsiteX13" fmla="*/ 923947 w 1457724"/>
                <a:gd name="connsiteY13" fmla="*/ 104775 h 3449105"/>
                <a:gd name="connsiteX14" fmla="*/ 909659 w 1457724"/>
                <a:gd name="connsiteY14" fmla="*/ 0 h 3449105"/>
                <a:gd name="connsiteX15" fmla="*/ 542947 w 1457724"/>
                <a:gd name="connsiteY15" fmla="*/ 0 h 3449105"/>
                <a:gd name="connsiteX0" fmla="*/ 535805 w 1450582"/>
                <a:gd name="connsiteY0" fmla="*/ 0 h 3449105"/>
                <a:gd name="connsiteX1" fmla="*/ 528661 w 1450582"/>
                <a:gd name="connsiteY1" fmla="*/ 121444 h 3449105"/>
                <a:gd name="connsiteX2" fmla="*/ 271485 w 1450582"/>
                <a:gd name="connsiteY2" fmla="*/ 328613 h 3449105"/>
                <a:gd name="connsiteX3" fmla="*/ 23 w 1450582"/>
                <a:gd name="connsiteY3" fmla="*/ 669131 h 3449105"/>
                <a:gd name="connsiteX4" fmla="*/ 64317 w 1450582"/>
                <a:gd name="connsiteY4" fmla="*/ 2895600 h 3449105"/>
                <a:gd name="connsiteX5" fmla="*/ 231004 w 1450582"/>
                <a:gd name="connsiteY5" fmla="*/ 3295650 h 3449105"/>
                <a:gd name="connsiteX6" fmla="*/ 397692 w 1450582"/>
                <a:gd name="connsiteY6" fmla="*/ 3409950 h 3449105"/>
                <a:gd name="connsiteX7" fmla="*/ 678679 w 1450582"/>
                <a:gd name="connsiteY7" fmla="*/ 3448050 h 3449105"/>
                <a:gd name="connsiteX8" fmla="*/ 1183504 w 1450582"/>
                <a:gd name="connsiteY8" fmla="*/ 3333750 h 3449105"/>
                <a:gd name="connsiteX9" fmla="*/ 1307329 w 1450582"/>
                <a:gd name="connsiteY9" fmla="*/ 3169444 h 3449105"/>
                <a:gd name="connsiteX10" fmla="*/ 1374004 w 1450582"/>
                <a:gd name="connsiteY10" fmla="*/ 2971800 h 3449105"/>
                <a:gd name="connsiteX11" fmla="*/ 1450204 w 1450582"/>
                <a:gd name="connsiteY11" fmla="*/ 766763 h 3449105"/>
                <a:gd name="connsiteX12" fmla="*/ 1216842 w 1450582"/>
                <a:gd name="connsiteY12" fmla="*/ 381000 h 3449105"/>
                <a:gd name="connsiteX13" fmla="*/ 916805 w 1450582"/>
                <a:gd name="connsiteY13" fmla="*/ 104775 h 3449105"/>
                <a:gd name="connsiteX14" fmla="*/ 902517 w 1450582"/>
                <a:gd name="connsiteY14" fmla="*/ 0 h 3449105"/>
                <a:gd name="connsiteX15" fmla="*/ 535805 w 1450582"/>
                <a:gd name="connsiteY15" fmla="*/ 0 h 3449105"/>
                <a:gd name="connsiteX0" fmla="*/ 535782 w 1450559"/>
                <a:gd name="connsiteY0" fmla="*/ 0 h 3449105"/>
                <a:gd name="connsiteX1" fmla="*/ 528638 w 1450559"/>
                <a:gd name="connsiteY1" fmla="*/ 121444 h 3449105"/>
                <a:gd name="connsiteX2" fmla="*/ 271462 w 1450559"/>
                <a:gd name="connsiteY2" fmla="*/ 328613 h 3449105"/>
                <a:gd name="connsiteX3" fmla="*/ 0 w 1450559"/>
                <a:gd name="connsiteY3" fmla="*/ 669131 h 3449105"/>
                <a:gd name="connsiteX4" fmla="*/ 64294 w 1450559"/>
                <a:gd name="connsiteY4" fmla="*/ 2895600 h 3449105"/>
                <a:gd name="connsiteX5" fmla="*/ 230981 w 1450559"/>
                <a:gd name="connsiteY5" fmla="*/ 3295650 h 3449105"/>
                <a:gd name="connsiteX6" fmla="*/ 397669 w 1450559"/>
                <a:gd name="connsiteY6" fmla="*/ 3409950 h 3449105"/>
                <a:gd name="connsiteX7" fmla="*/ 678656 w 1450559"/>
                <a:gd name="connsiteY7" fmla="*/ 3448050 h 3449105"/>
                <a:gd name="connsiteX8" fmla="*/ 1183481 w 1450559"/>
                <a:gd name="connsiteY8" fmla="*/ 3333750 h 3449105"/>
                <a:gd name="connsiteX9" fmla="*/ 1307306 w 1450559"/>
                <a:gd name="connsiteY9" fmla="*/ 3169444 h 3449105"/>
                <a:gd name="connsiteX10" fmla="*/ 1373981 w 1450559"/>
                <a:gd name="connsiteY10" fmla="*/ 2971800 h 3449105"/>
                <a:gd name="connsiteX11" fmla="*/ 1450181 w 1450559"/>
                <a:gd name="connsiteY11" fmla="*/ 766763 h 3449105"/>
                <a:gd name="connsiteX12" fmla="*/ 1216819 w 1450559"/>
                <a:gd name="connsiteY12" fmla="*/ 381000 h 3449105"/>
                <a:gd name="connsiteX13" fmla="*/ 916782 w 1450559"/>
                <a:gd name="connsiteY13" fmla="*/ 104775 h 3449105"/>
                <a:gd name="connsiteX14" fmla="*/ 902494 w 1450559"/>
                <a:gd name="connsiteY14" fmla="*/ 0 h 3449105"/>
                <a:gd name="connsiteX15" fmla="*/ 535782 w 1450559"/>
                <a:gd name="connsiteY15" fmla="*/ 0 h 3449105"/>
                <a:gd name="connsiteX0" fmla="*/ 535782 w 1450559"/>
                <a:gd name="connsiteY0" fmla="*/ 0 h 3449105"/>
                <a:gd name="connsiteX1" fmla="*/ 528638 w 1450559"/>
                <a:gd name="connsiteY1" fmla="*/ 121444 h 3449105"/>
                <a:gd name="connsiteX2" fmla="*/ 271462 w 1450559"/>
                <a:gd name="connsiteY2" fmla="*/ 328613 h 3449105"/>
                <a:gd name="connsiteX3" fmla="*/ 0 w 1450559"/>
                <a:gd name="connsiteY3" fmla="*/ 669131 h 3449105"/>
                <a:gd name="connsiteX4" fmla="*/ 64294 w 1450559"/>
                <a:gd name="connsiteY4" fmla="*/ 2895600 h 3449105"/>
                <a:gd name="connsiteX5" fmla="*/ 230981 w 1450559"/>
                <a:gd name="connsiteY5" fmla="*/ 3295650 h 3449105"/>
                <a:gd name="connsiteX6" fmla="*/ 397669 w 1450559"/>
                <a:gd name="connsiteY6" fmla="*/ 3409950 h 3449105"/>
                <a:gd name="connsiteX7" fmla="*/ 678656 w 1450559"/>
                <a:gd name="connsiteY7" fmla="*/ 3448050 h 3449105"/>
                <a:gd name="connsiteX8" fmla="*/ 1183481 w 1450559"/>
                <a:gd name="connsiteY8" fmla="*/ 3333750 h 3449105"/>
                <a:gd name="connsiteX9" fmla="*/ 1307306 w 1450559"/>
                <a:gd name="connsiteY9" fmla="*/ 3169444 h 3449105"/>
                <a:gd name="connsiteX10" fmla="*/ 1373981 w 1450559"/>
                <a:gd name="connsiteY10" fmla="*/ 2971800 h 3449105"/>
                <a:gd name="connsiteX11" fmla="*/ 1450181 w 1450559"/>
                <a:gd name="connsiteY11" fmla="*/ 766763 h 3449105"/>
                <a:gd name="connsiteX12" fmla="*/ 1216819 w 1450559"/>
                <a:gd name="connsiteY12" fmla="*/ 381000 h 3449105"/>
                <a:gd name="connsiteX13" fmla="*/ 916782 w 1450559"/>
                <a:gd name="connsiteY13" fmla="*/ 104775 h 3449105"/>
                <a:gd name="connsiteX14" fmla="*/ 902494 w 1450559"/>
                <a:gd name="connsiteY14" fmla="*/ 0 h 3449105"/>
                <a:gd name="connsiteX15" fmla="*/ 535782 w 1450559"/>
                <a:gd name="connsiteY15" fmla="*/ 0 h 3449105"/>
                <a:gd name="connsiteX0" fmla="*/ 535782 w 1450559"/>
                <a:gd name="connsiteY0" fmla="*/ 0 h 3449105"/>
                <a:gd name="connsiteX1" fmla="*/ 528638 w 1450559"/>
                <a:gd name="connsiteY1" fmla="*/ 121444 h 3449105"/>
                <a:gd name="connsiteX2" fmla="*/ 271462 w 1450559"/>
                <a:gd name="connsiteY2" fmla="*/ 328613 h 3449105"/>
                <a:gd name="connsiteX3" fmla="*/ 0 w 1450559"/>
                <a:gd name="connsiteY3" fmla="*/ 669131 h 3449105"/>
                <a:gd name="connsiteX4" fmla="*/ 64294 w 1450559"/>
                <a:gd name="connsiteY4" fmla="*/ 2895600 h 3449105"/>
                <a:gd name="connsiteX5" fmla="*/ 230981 w 1450559"/>
                <a:gd name="connsiteY5" fmla="*/ 3295650 h 3449105"/>
                <a:gd name="connsiteX6" fmla="*/ 397669 w 1450559"/>
                <a:gd name="connsiteY6" fmla="*/ 3409950 h 3449105"/>
                <a:gd name="connsiteX7" fmla="*/ 678656 w 1450559"/>
                <a:gd name="connsiteY7" fmla="*/ 3448050 h 3449105"/>
                <a:gd name="connsiteX8" fmla="*/ 1183481 w 1450559"/>
                <a:gd name="connsiteY8" fmla="*/ 3333750 h 3449105"/>
                <a:gd name="connsiteX9" fmla="*/ 1307306 w 1450559"/>
                <a:gd name="connsiteY9" fmla="*/ 3169444 h 3449105"/>
                <a:gd name="connsiteX10" fmla="*/ 1373981 w 1450559"/>
                <a:gd name="connsiteY10" fmla="*/ 2971800 h 3449105"/>
                <a:gd name="connsiteX11" fmla="*/ 1450181 w 1450559"/>
                <a:gd name="connsiteY11" fmla="*/ 766763 h 3449105"/>
                <a:gd name="connsiteX12" fmla="*/ 1216819 w 1450559"/>
                <a:gd name="connsiteY12" fmla="*/ 381000 h 3449105"/>
                <a:gd name="connsiteX13" fmla="*/ 916782 w 1450559"/>
                <a:gd name="connsiteY13" fmla="*/ 104775 h 3449105"/>
                <a:gd name="connsiteX14" fmla="*/ 902494 w 1450559"/>
                <a:gd name="connsiteY14" fmla="*/ 0 h 3449105"/>
                <a:gd name="connsiteX15" fmla="*/ 535782 w 1450559"/>
                <a:gd name="connsiteY15" fmla="*/ 0 h 3449105"/>
                <a:gd name="connsiteX0" fmla="*/ 535782 w 1450559"/>
                <a:gd name="connsiteY0" fmla="*/ 0 h 3449105"/>
                <a:gd name="connsiteX1" fmla="*/ 528638 w 1450559"/>
                <a:gd name="connsiteY1" fmla="*/ 121444 h 3449105"/>
                <a:gd name="connsiteX2" fmla="*/ 271462 w 1450559"/>
                <a:gd name="connsiteY2" fmla="*/ 328613 h 3449105"/>
                <a:gd name="connsiteX3" fmla="*/ 0 w 1450559"/>
                <a:gd name="connsiteY3" fmla="*/ 669131 h 3449105"/>
                <a:gd name="connsiteX4" fmla="*/ 64294 w 1450559"/>
                <a:gd name="connsiteY4" fmla="*/ 2895600 h 3449105"/>
                <a:gd name="connsiteX5" fmla="*/ 230981 w 1450559"/>
                <a:gd name="connsiteY5" fmla="*/ 3295650 h 3449105"/>
                <a:gd name="connsiteX6" fmla="*/ 397669 w 1450559"/>
                <a:gd name="connsiteY6" fmla="*/ 3409950 h 3449105"/>
                <a:gd name="connsiteX7" fmla="*/ 678656 w 1450559"/>
                <a:gd name="connsiteY7" fmla="*/ 3448050 h 3449105"/>
                <a:gd name="connsiteX8" fmla="*/ 1183481 w 1450559"/>
                <a:gd name="connsiteY8" fmla="*/ 3333750 h 3449105"/>
                <a:gd name="connsiteX9" fmla="*/ 1326356 w 1450559"/>
                <a:gd name="connsiteY9" fmla="*/ 3176588 h 3449105"/>
                <a:gd name="connsiteX10" fmla="*/ 1373981 w 1450559"/>
                <a:gd name="connsiteY10" fmla="*/ 2971800 h 3449105"/>
                <a:gd name="connsiteX11" fmla="*/ 1450181 w 1450559"/>
                <a:gd name="connsiteY11" fmla="*/ 766763 h 3449105"/>
                <a:gd name="connsiteX12" fmla="*/ 1216819 w 1450559"/>
                <a:gd name="connsiteY12" fmla="*/ 381000 h 3449105"/>
                <a:gd name="connsiteX13" fmla="*/ 916782 w 1450559"/>
                <a:gd name="connsiteY13" fmla="*/ 104775 h 3449105"/>
                <a:gd name="connsiteX14" fmla="*/ 902494 w 1450559"/>
                <a:gd name="connsiteY14" fmla="*/ 0 h 3449105"/>
                <a:gd name="connsiteX15" fmla="*/ 535782 w 1450559"/>
                <a:gd name="connsiteY15" fmla="*/ 0 h 3449105"/>
                <a:gd name="connsiteX0" fmla="*/ 535782 w 1450559"/>
                <a:gd name="connsiteY0" fmla="*/ 0 h 3449105"/>
                <a:gd name="connsiteX1" fmla="*/ 528638 w 1450559"/>
                <a:gd name="connsiteY1" fmla="*/ 121444 h 3449105"/>
                <a:gd name="connsiteX2" fmla="*/ 271462 w 1450559"/>
                <a:gd name="connsiteY2" fmla="*/ 328613 h 3449105"/>
                <a:gd name="connsiteX3" fmla="*/ 0 w 1450559"/>
                <a:gd name="connsiteY3" fmla="*/ 669131 h 3449105"/>
                <a:gd name="connsiteX4" fmla="*/ 64294 w 1450559"/>
                <a:gd name="connsiteY4" fmla="*/ 2895600 h 3449105"/>
                <a:gd name="connsiteX5" fmla="*/ 230981 w 1450559"/>
                <a:gd name="connsiteY5" fmla="*/ 3295650 h 3449105"/>
                <a:gd name="connsiteX6" fmla="*/ 397669 w 1450559"/>
                <a:gd name="connsiteY6" fmla="*/ 3409950 h 3449105"/>
                <a:gd name="connsiteX7" fmla="*/ 678656 w 1450559"/>
                <a:gd name="connsiteY7" fmla="*/ 3448050 h 3449105"/>
                <a:gd name="connsiteX8" fmla="*/ 1183481 w 1450559"/>
                <a:gd name="connsiteY8" fmla="*/ 3333750 h 3449105"/>
                <a:gd name="connsiteX9" fmla="*/ 1326356 w 1450559"/>
                <a:gd name="connsiteY9" fmla="*/ 3176588 h 3449105"/>
                <a:gd name="connsiteX10" fmla="*/ 1373981 w 1450559"/>
                <a:gd name="connsiteY10" fmla="*/ 2971800 h 3449105"/>
                <a:gd name="connsiteX11" fmla="*/ 1450181 w 1450559"/>
                <a:gd name="connsiteY11" fmla="*/ 766763 h 3449105"/>
                <a:gd name="connsiteX12" fmla="*/ 1216819 w 1450559"/>
                <a:gd name="connsiteY12" fmla="*/ 381000 h 3449105"/>
                <a:gd name="connsiteX13" fmla="*/ 916782 w 1450559"/>
                <a:gd name="connsiteY13" fmla="*/ 104775 h 3449105"/>
                <a:gd name="connsiteX14" fmla="*/ 902494 w 1450559"/>
                <a:gd name="connsiteY14" fmla="*/ 0 h 3449105"/>
                <a:gd name="connsiteX15" fmla="*/ 535782 w 1450559"/>
                <a:gd name="connsiteY15" fmla="*/ 0 h 3449105"/>
                <a:gd name="connsiteX0" fmla="*/ 535782 w 1450559"/>
                <a:gd name="connsiteY0" fmla="*/ 0 h 3448808"/>
                <a:gd name="connsiteX1" fmla="*/ 528638 w 1450559"/>
                <a:gd name="connsiteY1" fmla="*/ 121444 h 3448808"/>
                <a:gd name="connsiteX2" fmla="*/ 271462 w 1450559"/>
                <a:gd name="connsiteY2" fmla="*/ 328613 h 3448808"/>
                <a:gd name="connsiteX3" fmla="*/ 0 w 1450559"/>
                <a:gd name="connsiteY3" fmla="*/ 669131 h 3448808"/>
                <a:gd name="connsiteX4" fmla="*/ 64294 w 1450559"/>
                <a:gd name="connsiteY4" fmla="*/ 2895600 h 3448808"/>
                <a:gd name="connsiteX5" fmla="*/ 230981 w 1450559"/>
                <a:gd name="connsiteY5" fmla="*/ 3295650 h 3448808"/>
                <a:gd name="connsiteX6" fmla="*/ 397669 w 1450559"/>
                <a:gd name="connsiteY6" fmla="*/ 3409950 h 3448808"/>
                <a:gd name="connsiteX7" fmla="*/ 678656 w 1450559"/>
                <a:gd name="connsiteY7" fmla="*/ 3448050 h 3448808"/>
                <a:gd name="connsiteX8" fmla="*/ 1183481 w 1450559"/>
                <a:gd name="connsiteY8" fmla="*/ 3333750 h 3448808"/>
                <a:gd name="connsiteX9" fmla="*/ 1326356 w 1450559"/>
                <a:gd name="connsiteY9" fmla="*/ 3176588 h 3448808"/>
                <a:gd name="connsiteX10" fmla="*/ 1373981 w 1450559"/>
                <a:gd name="connsiteY10" fmla="*/ 2971800 h 3448808"/>
                <a:gd name="connsiteX11" fmla="*/ 1450181 w 1450559"/>
                <a:gd name="connsiteY11" fmla="*/ 766763 h 3448808"/>
                <a:gd name="connsiteX12" fmla="*/ 1216819 w 1450559"/>
                <a:gd name="connsiteY12" fmla="*/ 381000 h 3448808"/>
                <a:gd name="connsiteX13" fmla="*/ 916782 w 1450559"/>
                <a:gd name="connsiteY13" fmla="*/ 104775 h 3448808"/>
                <a:gd name="connsiteX14" fmla="*/ 902494 w 1450559"/>
                <a:gd name="connsiteY14" fmla="*/ 0 h 3448808"/>
                <a:gd name="connsiteX15" fmla="*/ 535782 w 1450559"/>
                <a:gd name="connsiteY15" fmla="*/ 0 h 3448808"/>
                <a:gd name="connsiteX0" fmla="*/ 535782 w 1450559"/>
                <a:gd name="connsiteY0" fmla="*/ 0 h 3448808"/>
                <a:gd name="connsiteX1" fmla="*/ 528638 w 1450559"/>
                <a:gd name="connsiteY1" fmla="*/ 121444 h 3448808"/>
                <a:gd name="connsiteX2" fmla="*/ 271462 w 1450559"/>
                <a:gd name="connsiteY2" fmla="*/ 328613 h 3448808"/>
                <a:gd name="connsiteX3" fmla="*/ 0 w 1450559"/>
                <a:gd name="connsiteY3" fmla="*/ 669131 h 3448808"/>
                <a:gd name="connsiteX4" fmla="*/ 64294 w 1450559"/>
                <a:gd name="connsiteY4" fmla="*/ 2895600 h 3448808"/>
                <a:gd name="connsiteX5" fmla="*/ 230981 w 1450559"/>
                <a:gd name="connsiteY5" fmla="*/ 3295650 h 3448808"/>
                <a:gd name="connsiteX6" fmla="*/ 397669 w 1450559"/>
                <a:gd name="connsiteY6" fmla="*/ 3409950 h 3448808"/>
                <a:gd name="connsiteX7" fmla="*/ 678656 w 1450559"/>
                <a:gd name="connsiteY7" fmla="*/ 3448050 h 3448808"/>
                <a:gd name="connsiteX8" fmla="*/ 1183481 w 1450559"/>
                <a:gd name="connsiteY8" fmla="*/ 3333750 h 3448808"/>
                <a:gd name="connsiteX9" fmla="*/ 1326356 w 1450559"/>
                <a:gd name="connsiteY9" fmla="*/ 3176588 h 3448808"/>
                <a:gd name="connsiteX10" fmla="*/ 1373981 w 1450559"/>
                <a:gd name="connsiteY10" fmla="*/ 2971800 h 3448808"/>
                <a:gd name="connsiteX11" fmla="*/ 1450181 w 1450559"/>
                <a:gd name="connsiteY11" fmla="*/ 766763 h 3448808"/>
                <a:gd name="connsiteX12" fmla="*/ 1216819 w 1450559"/>
                <a:gd name="connsiteY12" fmla="*/ 381000 h 3448808"/>
                <a:gd name="connsiteX13" fmla="*/ 916782 w 1450559"/>
                <a:gd name="connsiteY13" fmla="*/ 104775 h 3448808"/>
                <a:gd name="connsiteX14" fmla="*/ 902494 w 1450559"/>
                <a:gd name="connsiteY14" fmla="*/ 0 h 3448808"/>
                <a:gd name="connsiteX15" fmla="*/ 535782 w 1450559"/>
                <a:gd name="connsiteY15" fmla="*/ 0 h 3448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50559" h="3448808">
                  <a:moveTo>
                    <a:pt x="535782" y="0"/>
                  </a:moveTo>
                  <a:lnTo>
                    <a:pt x="528638" y="121444"/>
                  </a:lnTo>
                  <a:cubicBezTo>
                    <a:pt x="442913" y="197644"/>
                    <a:pt x="359568" y="237332"/>
                    <a:pt x="271462" y="328613"/>
                  </a:cubicBezTo>
                  <a:cubicBezTo>
                    <a:pt x="183356" y="419894"/>
                    <a:pt x="1" y="576264"/>
                    <a:pt x="0" y="669131"/>
                  </a:cubicBezTo>
                  <a:lnTo>
                    <a:pt x="64294" y="2895600"/>
                  </a:lnTo>
                  <a:cubicBezTo>
                    <a:pt x="65088" y="3045619"/>
                    <a:pt x="165894" y="3226594"/>
                    <a:pt x="230981" y="3295650"/>
                  </a:cubicBezTo>
                  <a:cubicBezTo>
                    <a:pt x="296068" y="3364706"/>
                    <a:pt x="349251" y="3385343"/>
                    <a:pt x="397669" y="3409950"/>
                  </a:cubicBezTo>
                  <a:cubicBezTo>
                    <a:pt x="446087" y="3434557"/>
                    <a:pt x="555625" y="3452812"/>
                    <a:pt x="678656" y="3448050"/>
                  </a:cubicBezTo>
                  <a:cubicBezTo>
                    <a:pt x="801687" y="3443288"/>
                    <a:pt x="1124743" y="3359944"/>
                    <a:pt x="1183481" y="3333750"/>
                  </a:cubicBezTo>
                  <a:cubicBezTo>
                    <a:pt x="1242219" y="3307556"/>
                    <a:pt x="1294605" y="3249613"/>
                    <a:pt x="1326356" y="3176588"/>
                  </a:cubicBezTo>
                  <a:cubicBezTo>
                    <a:pt x="1358107" y="3103563"/>
                    <a:pt x="1363662" y="3054349"/>
                    <a:pt x="1373981" y="2971800"/>
                  </a:cubicBezTo>
                  <a:lnTo>
                    <a:pt x="1450181" y="766763"/>
                  </a:lnTo>
                  <a:cubicBezTo>
                    <a:pt x="1458119" y="673893"/>
                    <a:pt x="1339849" y="500063"/>
                    <a:pt x="1216819" y="381000"/>
                  </a:cubicBezTo>
                  <a:cubicBezTo>
                    <a:pt x="1093789" y="261937"/>
                    <a:pt x="1016794" y="196850"/>
                    <a:pt x="916782" y="104775"/>
                  </a:cubicBezTo>
                  <a:lnTo>
                    <a:pt x="902494" y="0"/>
                  </a:lnTo>
                  <a:lnTo>
                    <a:pt x="535782" y="0"/>
                  </a:lnTo>
                  <a:close/>
                </a:path>
              </a:pathLst>
            </a:cu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9340B05F-F28E-1EF7-8DCE-414D820DFD8A}"/>
                </a:ext>
              </a:extLst>
            </p:cNvPr>
            <p:cNvSpPr/>
            <p:nvPr/>
          </p:nvSpPr>
          <p:spPr>
            <a:xfrm>
              <a:off x="2416969" y="1971674"/>
              <a:ext cx="426244" cy="419128"/>
            </a:xfrm>
            <a:custGeom>
              <a:avLst/>
              <a:gdLst>
                <a:gd name="connsiteX0" fmla="*/ 223840 w 448253"/>
                <a:gd name="connsiteY0" fmla="*/ 0 h 419128"/>
                <a:gd name="connsiteX1" fmla="*/ 414340 w 448253"/>
                <a:gd name="connsiteY1" fmla="*/ 76200 h 419128"/>
                <a:gd name="connsiteX2" fmla="*/ 411936 w 448253"/>
                <a:gd name="connsiteY2" fmla="*/ 80963 h 419128"/>
                <a:gd name="connsiteX3" fmla="*/ 412554 w 448253"/>
                <a:gd name="connsiteY3" fmla="*/ 80963 h 419128"/>
                <a:gd name="connsiteX4" fmla="*/ 447677 w 448253"/>
                <a:gd name="connsiteY4" fmla="*/ 354807 h 419128"/>
                <a:gd name="connsiteX5" fmla="*/ 233364 w 448253"/>
                <a:gd name="connsiteY5" fmla="*/ 419100 h 419128"/>
                <a:gd name="connsiteX6" fmla="*/ 1 w 448253"/>
                <a:gd name="connsiteY6" fmla="*/ 354807 h 419128"/>
                <a:gd name="connsiteX7" fmla="*/ 35124 w 448253"/>
                <a:gd name="connsiteY7" fmla="*/ 80963 h 419128"/>
                <a:gd name="connsiteX8" fmla="*/ 35744 w 448253"/>
                <a:gd name="connsiteY8" fmla="*/ 80963 h 419128"/>
                <a:gd name="connsiteX9" fmla="*/ 33340 w 448253"/>
                <a:gd name="connsiteY9" fmla="*/ 76200 h 419128"/>
                <a:gd name="connsiteX10" fmla="*/ 223840 w 448253"/>
                <a:gd name="connsiteY10" fmla="*/ 0 h 419128"/>
                <a:gd name="connsiteX0" fmla="*/ 223840 w 448253"/>
                <a:gd name="connsiteY0" fmla="*/ 0 h 419128"/>
                <a:gd name="connsiteX1" fmla="*/ 414340 w 448253"/>
                <a:gd name="connsiteY1" fmla="*/ 76200 h 419128"/>
                <a:gd name="connsiteX2" fmla="*/ 411936 w 448253"/>
                <a:gd name="connsiteY2" fmla="*/ 80963 h 419128"/>
                <a:gd name="connsiteX3" fmla="*/ 412554 w 448253"/>
                <a:gd name="connsiteY3" fmla="*/ 80963 h 419128"/>
                <a:gd name="connsiteX4" fmla="*/ 447677 w 448253"/>
                <a:gd name="connsiteY4" fmla="*/ 354807 h 419128"/>
                <a:gd name="connsiteX5" fmla="*/ 233364 w 448253"/>
                <a:gd name="connsiteY5" fmla="*/ 419100 h 419128"/>
                <a:gd name="connsiteX6" fmla="*/ 1 w 448253"/>
                <a:gd name="connsiteY6" fmla="*/ 354807 h 419128"/>
                <a:gd name="connsiteX7" fmla="*/ 35124 w 448253"/>
                <a:gd name="connsiteY7" fmla="*/ 80963 h 419128"/>
                <a:gd name="connsiteX8" fmla="*/ 33340 w 448253"/>
                <a:gd name="connsiteY8" fmla="*/ 76200 h 419128"/>
                <a:gd name="connsiteX9" fmla="*/ 223840 w 448253"/>
                <a:gd name="connsiteY9" fmla="*/ 0 h 419128"/>
                <a:gd name="connsiteX0" fmla="*/ 223840 w 447677"/>
                <a:gd name="connsiteY0" fmla="*/ 0 h 419128"/>
                <a:gd name="connsiteX1" fmla="*/ 414340 w 447677"/>
                <a:gd name="connsiteY1" fmla="*/ 76200 h 419128"/>
                <a:gd name="connsiteX2" fmla="*/ 411936 w 447677"/>
                <a:gd name="connsiteY2" fmla="*/ 80963 h 419128"/>
                <a:gd name="connsiteX3" fmla="*/ 447677 w 447677"/>
                <a:gd name="connsiteY3" fmla="*/ 354807 h 419128"/>
                <a:gd name="connsiteX4" fmla="*/ 233364 w 447677"/>
                <a:gd name="connsiteY4" fmla="*/ 419100 h 419128"/>
                <a:gd name="connsiteX5" fmla="*/ 1 w 447677"/>
                <a:gd name="connsiteY5" fmla="*/ 354807 h 419128"/>
                <a:gd name="connsiteX6" fmla="*/ 35124 w 447677"/>
                <a:gd name="connsiteY6" fmla="*/ 80963 h 419128"/>
                <a:gd name="connsiteX7" fmla="*/ 33340 w 447677"/>
                <a:gd name="connsiteY7" fmla="*/ 76200 h 419128"/>
                <a:gd name="connsiteX8" fmla="*/ 223840 w 447677"/>
                <a:gd name="connsiteY8" fmla="*/ 0 h 419128"/>
                <a:gd name="connsiteX0" fmla="*/ 223840 w 447677"/>
                <a:gd name="connsiteY0" fmla="*/ 0 h 419128"/>
                <a:gd name="connsiteX1" fmla="*/ 414340 w 447677"/>
                <a:gd name="connsiteY1" fmla="*/ 76200 h 419128"/>
                <a:gd name="connsiteX2" fmla="*/ 447677 w 447677"/>
                <a:gd name="connsiteY2" fmla="*/ 354807 h 419128"/>
                <a:gd name="connsiteX3" fmla="*/ 233364 w 447677"/>
                <a:gd name="connsiteY3" fmla="*/ 419100 h 419128"/>
                <a:gd name="connsiteX4" fmla="*/ 1 w 447677"/>
                <a:gd name="connsiteY4" fmla="*/ 354807 h 419128"/>
                <a:gd name="connsiteX5" fmla="*/ 35124 w 447677"/>
                <a:gd name="connsiteY5" fmla="*/ 80963 h 419128"/>
                <a:gd name="connsiteX6" fmla="*/ 33340 w 447677"/>
                <a:gd name="connsiteY6" fmla="*/ 76200 h 419128"/>
                <a:gd name="connsiteX7" fmla="*/ 223840 w 447677"/>
                <a:gd name="connsiteY7" fmla="*/ 0 h 419128"/>
                <a:gd name="connsiteX0" fmla="*/ 238396 w 462233"/>
                <a:gd name="connsiteY0" fmla="*/ 0 h 419128"/>
                <a:gd name="connsiteX1" fmla="*/ 428896 w 462233"/>
                <a:gd name="connsiteY1" fmla="*/ 76200 h 419128"/>
                <a:gd name="connsiteX2" fmla="*/ 462233 w 462233"/>
                <a:gd name="connsiteY2" fmla="*/ 354807 h 419128"/>
                <a:gd name="connsiteX3" fmla="*/ 247920 w 462233"/>
                <a:gd name="connsiteY3" fmla="*/ 419100 h 419128"/>
                <a:gd name="connsiteX4" fmla="*/ 14557 w 462233"/>
                <a:gd name="connsiteY4" fmla="*/ 354807 h 419128"/>
                <a:gd name="connsiteX5" fmla="*/ 47896 w 462233"/>
                <a:gd name="connsiteY5" fmla="*/ 76200 h 419128"/>
                <a:gd name="connsiteX6" fmla="*/ 238396 w 462233"/>
                <a:gd name="connsiteY6" fmla="*/ 0 h 419128"/>
                <a:gd name="connsiteX0" fmla="*/ 223839 w 447676"/>
                <a:gd name="connsiteY0" fmla="*/ 0 h 419128"/>
                <a:gd name="connsiteX1" fmla="*/ 414339 w 447676"/>
                <a:gd name="connsiteY1" fmla="*/ 76200 h 419128"/>
                <a:gd name="connsiteX2" fmla="*/ 447676 w 447676"/>
                <a:gd name="connsiteY2" fmla="*/ 354807 h 419128"/>
                <a:gd name="connsiteX3" fmla="*/ 233363 w 447676"/>
                <a:gd name="connsiteY3" fmla="*/ 419100 h 419128"/>
                <a:gd name="connsiteX4" fmla="*/ 0 w 447676"/>
                <a:gd name="connsiteY4" fmla="*/ 354807 h 419128"/>
                <a:gd name="connsiteX5" fmla="*/ 33339 w 447676"/>
                <a:gd name="connsiteY5" fmla="*/ 76200 h 419128"/>
                <a:gd name="connsiteX6" fmla="*/ 223839 w 447676"/>
                <a:gd name="connsiteY6" fmla="*/ 0 h 419128"/>
                <a:gd name="connsiteX0" fmla="*/ 223839 w 447676"/>
                <a:gd name="connsiteY0" fmla="*/ 0 h 419128"/>
                <a:gd name="connsiteX1" fmla="*/ 414339 w 447676"/>
                <a:gd name="connsiteY1" fmla="*/ 76200 h 419128"/>
                <a:gd name="connsiteX2" fmla="*/ 447676 w 447676"/>
                <a:gd name="connsiteY2" fmla="*/ 354807 h 419128"/>
                <a:gd name="connsiteX3" fmla="*/ 233363 w 447676"/>
                <a:gd name="connsiteY3" fmla="*/ 419100 h 419128"/>
                <a:gd name="connsiteX4" fmla="*/ 0 w 447676"/>
                <a:gd name="connsiteY4" fmla="*/ 354807 h 419128"/>
                <a:gd name="connsiteX5" fmla="*/ 33339 w 447676"/>
                <a:gd name="connsiteY5" fmla="*/ 76200 h 419128"/>
                <a:gd name="connsiteX6" fmla="*/ 223839 w 447676"/>
                <a:gd name="connsiteY6" fmla="*/ 0 h 41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7676" h="419128">
                  <a:moveTo>
                    <a:pt x="223839" y="0"/>
                  </a:moveTo>
                  <a:cubicBezTo>
                    <a:pt x="329049" y="0"/>
                    <a:pt x="414339" y="34116"/>
                    <a:pt x="414339" y="76200"/>
                  </a:cubicBezTo>
                  <a:lnTo>
                    <a:pt x="447676" y="354807"/>
                  </a:lnTo>
                  <a:cubicBezTo>
                    <a:pt x="408782" y="404019"/>
                    <a:pt x="319881" y="419894"/>
                    <a:pt x="233363" y="419100"/>
                  </a:cubicBezTo>
                  <a:cubicBezTo>
                    <a:pt x="146845" y="418306"/>
                    <a:pt x="65882" y="414338"/>
                    <a:pt x="0" y="354807"/>
                  </a:cubicBezTo>
                  <a:lnTo>
                    <a:pt x="33339" y="76200"/>
                  </a:lnTo>
                  <a:cubicBezTo>
                    <a:pt x="75407" y="31353"/>
                    <a:pt x="118629" y="0"/>
                    <a:pt x="223839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31C7F133-28DB-9E5A-15D3-DC7F46F7CABF}"/>
                </a:ext>
              </a:extLst>
            </p:cNvPr>
            <p:cNvSpPr/>
            <p:nvPr/>
          </p:nvSpPr>
          <p:spPr>
            <a:xfrm>
              <a:off x="2447925" y="1969292"/>
              <a:ext cx="362406" cy="15240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53B253A6-7EAF-F165-797B-9C587080F76C}"/>
                </a:ext>
              </a:extLst>
            </p:cNvPr>
            <p:cNvSpPr/>
            <p:nvPr/>
          </p:nvSpPr>
          <p:spPr>
            <a:xfrm>
              <a:off x="2289175" y="2475734"/>
              <a:ext cx="663576" cy="184916"/>
            </a:xfrm>
            <a:custGeom>
              <a:avLst/>
              <a:gdLst>
                <a:gd name="connsiteX0" fmla="*/ 331788 w 663576"/>
                <a:gd name="connsiteY0" fmla="*/ 0 h 184916"/>
                <a:gd name="connsiteX1" fmla="*/ 637502 w 663576"/>
                <a:gd name="connsiteY1" fmla="*/ 56469 h 184916"/>
                <a:gd name="connsiteX2" fmla="*/ 654402 w 663576"/>
                <a:gd name="connsiteY2" fmla="*/ 71641 h 184916"/>
                <a:gd name="connsiteX3" fmla="*/ 656896 w 663576"/>
                <a:gd name="connsiteY3" fmla="*/ 73993 h 184916"/>
                <a:gd name="connsiteX4" fmla="*/ 663576 w 663576"/>
                <a:gd name="connsiteY4" fmla="*/ 92458 h 184916"/>
                <a:gd name="connsiteX5" fmla="*/ 331788 w 663576"/>
                <a:gd name="connsiteY5" fmla="*/ 184916 h 184916"/>
                <a:gd name="connsiteX6" fmla="*/ 0 w 663576"/>
                <a:gd name="connsiteY6" fmla="*/ 92458 h 184916"/>
                <a:gd name="connsiteX7" fmla="*/ 6741 w 663576"/>
                <a:gd name="connsiteY7" fmla="*/ 73825 h 184916"/>
                <a:gd name="connsiteX8" fmla="*/ 20387 w 663576"/>
                <a:gd name="connsiteY8" fmla="*/ 61574 h 184916"/>
                <a:gd name="connsiteX9" fmla="*/ 25306 w 663576"/>
                <a:gd name="connsiteY9" fmla="*/ 57706 h 184916"/>
                <a:gd name="connsiteX10" fmla="*/ 28924 w 663576"/>
                <a:gd name="connsiteY10" fmla="*/ 55006 h 184916"/>
                <a:gd name="connsiteX11" fmla="*/ 56664 w 663576"/>
                <a:gd name="connsiteY11" fmla="*/ 40764 h 184916"/>
                <a:gd name="connsiteX12" fmla="*/ 331788 w 663576"/>
                <a:gd name="connsiteY12" fmla="*/ 0 h 184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3576" h="184916">
                  <a:moveTo>
                    <a:pt x="331788" y="0"/>
                  </a:moveTo>
                  <a:cubicBezTo>
                    <a:pt x="469219" y="0"/>
                    <a:pt x="587134" y="23285"/>
                    <a:pt x="637502" y="56469"/>
                  </a:cubicBezTo>
                  <a:lnTo>
                    <a:pt x="654402" y="71641"/>
                  </a:lnTo>
                  <a:lnTo>
                    <a:pt x="656896" y="73993"/>
                  </a:lnTo>
                  <a:lnTo>
                    <a:pt x="663576" y="92458"/>
                  </a:lnTo>
                  <a:cubicBezTo>
                    <a:pt x="663576" y="143521"/>
                    <a:pt x="515029" y="184916"/>
                    <a:pt x="331788" y="184916"/>
                  </a:cubicBezTo>
                  <a:cubicBezTo>
                    <a:pt x="148547" y="184916"/>
                    <a:pt x="0" y="143521"/>
                    <a:pt x="0" y="92458"/>
                  </a:cubicBezTo>
                  <a:cubicBezTo>
                    <a:pt x="0" y="86075"/>
                    <a:pt x="2321" y="79843"/>
                    <a:pt x="6741" y="73825"/>
                  </a:cubicBezTo>
                  <a:lnTo>
                    <a:pt x="20387" y="61574"/>
                  </a:lnTo>
                  <a:lnTo>
                    <a:pt x="25306" y="57706"/>
                  </a:lnTo>
                  <a:lnTo>
                    <a:pt x="28924" y="55006"/>
                  </a:lnTo>
                  <a:lnTo>
                    <a:pt x="56664" y="40764"/>
                  </a:lnTo>
                  <a:cubicBezTo>
                    <a:pt x="116289" y="16170"/>
                    <a:pt x="217262" y="0"/>
                    <a:pt x="331788" y="0"/>
                  </a:cubicBezTo>
                  <a:close/>
                </a:path>
              </a:pathLst>
            </a:custGeom>
            <a:solidFill>
              <a:srgbClr val="CCECFF">
                <a:alpha val="50196"/>
              </a:srgb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DAD02A30-09CE-92A3-86C4-BB798FA78AE1}"/>
                </a:ext>
              </a:extLst>
            </p:cNvPr>
            <p:cNvSpPr/>
            <p:nvPr/>
          </p:nvSpPr>
          <p:spPr>
            <a:xfrm>
              <a:off x="1938655" y="2537308"/>
              <a:ext cx="1379220" cy="3171342"/>
            </a:xfrm>
            <a:custGeom>
              <a:avLst/>
              <a:gdLst>
                <a:gd name="connsiteX0" fmla="*/ 378368 w 1386681"/>
                <a:gd name="connsiteY0" fmla="*/ 0 h 3171342"/>
                <a:gd name="connsiteX1" fmla="*/ 364722 w 1386681"/>
                <a:gd name="connsiteY1" fmla="*/ 12251 h 3171342"/>
                <a:gd name="connsiteX2" fmla="*/ 357981 w 1386681"/>
                <a:gd name="connsiteY2" fmla="*/ 30884 h 3171342"/>
                <a:gd name="connsiteX3" fmla="*/ 689769 w 1386681"/>
                <a:gd name="connsiteY3" fmla="*/ 123342 h 3171342"/>
                <a:gd name="connsiteX4" fmla="*/ 1021557 w 1386681"/>
                <a:gd name="connsiteY4" fmla="*/ 30884 h 3171342"/>
                <a:gd name="connsiteX5" fmla="*/ 1014877 w 1386681"/>
                <a:gd name="connsiteY5" fmla="*/ 12419 h 3171342"/>
                <a:gd name="connsiteX6" fmla="*/ 1082245 w 1386681"/>
                <a:gd name="connsiteY6" fmla="*/ 75954 h 3171342"/>
                <a:gd name="connsiteX7" fmla="*/ 1163234 w 1386681"/>
                <a:gd name="connsiteY7" fmla="*/ 155045 h 3171342"/>
                <a:gd name="connsiteX8" fmla="*/ 1386320 w 1386681"/>
                <a:gd name="connsiteY8" fmla="*/ 534331 h 3171342"/>
                <a:gd name="connsiteX9" fmla="*/ 1313475 w 1386681"/>
                <a:gd name="connsiteY9" fmla="*/ 2702343 h 3171342"/>
                <a:gd name="connsiteX10" fmla="*/ 1267948 w 1386681"/>
                <a:gd name="connsiteY10" fmla="*/ 2903693 h 3171342"/>
                <a:gd name="connsiteX11" fmla="*/ 1131364 w 1386681"/>
                <a:gd name="connsiteY11" fmla="*/ 3058216 h 3171342"/>
                <a:gd name="connsiteX12" fmla="*/ 648770 w 1386681"/>
                <a:gd name="connsiteY12" fmla="*/ 3170597 h 3171342"/>
                <a:gd name="connsiteX13" fmla="*/ 380157 w 1386681"/>
                <a:gd name="connsiteY13" fmla="*/ 3133137 h 3171342"/>
                <a:gd name="connsiteX14" fmla="*/ 220809 w 1386681"/>
                <a:gd name="connsiteY14" fmla="*/ 3020756 h 3171342"/>
                <a:gd name="connsiteX15" fmla="*/ 61463 w 1386681"/>
                <a:gd name="connsiteY15" fmla="*/ 2627423 h 3171342"/>
                <a:gd name="connsiteX16" fmla="*/ 0 w 1386681"/>
                <a:gd name="connsiteY16" fmla="*/ 438338 h 3171342"/>
                <a:gd name="connsiteX17" fmla="*/ 259508 w 1386681"/>
                <a:gd name="connsiteY17" fmla="*/ 103537 h 3171342"/>
                <a:gd name="connsiteX18" fmla="*/ 321931 w 1386681"/>
                <a:gd name="connsiteY18" fmla="*/ 44384 h 3171342"/>
                <a:gd name="connsiteX19" fmla="*/ 378368 w 1386681"/>
                <a:gd name="connsiteY19" fmla="*/ 0 h 3171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86681" h="3171342">
                  <a:moveTo>
                    <a:pt x="378368" y="0"/>
                  </a:moveTo>
                  <a:lnTo>
                    <a:pt x="364722" y="12251"/>
                  </a:lnTo>
                  <a:cubicBezTo>
                    <a:pt x="360302" y="18269"/>
                    <a:pt x="357981" y="24501"/>
                    <a:pt x="357981" y="30884"/>
                  </a:cubicBezTo>
                  <a:cubicBezTo>
                    <a:pt x="357981" y="81947"/>
                    <a:pt x="506528" y="123342"/>
                    <a:pt x="689769" y="123342"/>
                  </a:cubicBezTo>
                  <a:cubicBezTo>
                    <a:pt x="873010" y="123342"/>
                    <a:pt x="1021557" y="81947"/>
                    <a:pt x="1021557" y="30884"/>
                  </a:cubicBezTo>
                  <a:lnTo>
                    <a:pt x="1014877" y="12419"/>
                  </a:lnTo>
                  <a:lnTo>
                    <a:pt x="1082245" y="75954"/>
                  </a:lnTo>
                  <a:cubicBezTo>
                    <a:pt x="1107179" y="99830"/>
                    <a:pt x="1133831" y="125779"/>
                    <a:pt x="1163234" y="155045"/>
                  </a:cubicBezTo>
                  <a:cubicBezTo>
                    <a:pt x="1280846" y="272109"/>
                    <a:pt x="1393908" y="443020"/>
                    <a:pt x="1386320" y="534331"/>
                  </a:cubicBezTo>
                  <a:lnTo>
                    <a:pt x="1313475" y="2702343"/>
                  </a:lnTo>
                  <a:cubicBezTo>
                    <a:pt x="1303611" y="2783506"/>
                    <a:pt x="1298300" y="2831894"/>
                    <a:pt x="1267948" y="2903693"/>
                  </a:cubicBezTo>
                  <a:cubicBezTo>
                    <a:pt x="1237595" y="2975492"/>
                    <a:pt x="1187516" y="3032462"/>
                    <a:pt x="1131364" y="3058216"/>
                  </a:cubicBezTo>
                  <a:cubicBezTo>
                    <a:pt x="1075213" y="3083970"/>
                    <a:pt x="766383" y="3165915"/>
                    <a:pt x="648770" y="3170597"/>
                  </a:cubicBezTo>
                  <a:cubicBezTo>
                    <a:pt x="531157" y="3175279"/>
                    <a:pt x="426443" y="3157330"/>
                    <a:pt x="380157" y="3133137"/>
                  </a:cubicBezTo>
                  <a:cubicBezTo>
                    <a:pt x="333871" y="3108943"/>
                    <a:pt x="283030" y="3088652"/>
                    <a:pt x="220809" y="3020756"/>
                  </a:cubicBezTo>
                  <a:cubicBezTo>
                    <a:pt x="158589" y="2952859"/>
                    <a:pt x="62222" y="2774923"/>
                    <a:pt x="61463" y="2627423"/>
                  </a:cubicBezTo>
                  <a:lnTo>
                    <a:pt x="0" y="438338"/>
                  </a:lnTo>
                  <a:cubicBezTo>
                    <a:pt x="1" y="347030"/>
                    <a:pt x="175282" y="193286"/>
                    <a:pt x="259508" y="103537"/>
                  </a:cubicBezTo>
                  <a:cubicBezTo>
                    <a:pt x="280565" y="81100"/>
                    <a:pt x="301337" y="61834"/>
                    <a:pt x="321931" y="44384"/>
                  </a:cubicBezTo>
                  <a:lnTo>
                    <a:pt x="378368" y="0"/>
                  </a:lnTo>
                  <a:close/>
                </a:path>
              </a:pathLst>
            </a:custGeom>
            <a:solidFill>
              <a:srgbClr val="CCECFF">
                <a:alpha val="50196"/>
              </a:srgb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786D1470-B2FA-11AD-B5E5-DA37273BC184}"/>
                </a:ext>
              </a:extLst>
            </p:cNvPr>
            <p:cNvSpPr/>
            <p:nvPr/>
          </p:nvSpPr>
          <p:spPr>
            <a:xfrm>
              <a:off x="1908410" y="3136974"/>
              <a:ext cx="1438975" cy="1230024"/>
            </a:xfrm>
            <a:custGeom>
              <a:avLst/>
              <a:gdLst>
                <a:gd name="connsiteX0" fmla="*/ 0 w 1438975"/>
                <a:gd name="connsiteY0" fmla="*/ 0 h 1230024"/>
                <a:gd name="connsiteX1" fmla="*/ 7586 w 1438975"/>
                <a:gd name="connsiteY1" fmla="*/ 17143 h 1230024"/>
                <a:gd name="connsiteX2" fmla="*/ 216205 w 1438975"/>
                <a:gd name="connsiteY2" fmla="*/ 258691 h 1230024"/>
                <a:gd name="connsiteX3" fmla="*/ 806755 w 1438975"/>
                <a:gd name="connsiteY3" fmla="*/ 294409 h 1230024"/>
                <a:gd name="connsiteX4" fmla="*/ 1328249 w 1438975"/>
                <a:gd name="connsiteY4" fmla="*/ 187253 h 1230024"/>
                <a:gd name="connsiteX5" fmla="*/ 1426774 w 1438975"/>
                <a:gd name="connsiteY5" fmla="*/ 100635 h 1230024"/>
                <a:gd name="connsiteX6" fmla="*/ 1438975 w 1438975"/>
                <a:gd name="connsiteY6" fmla="*/ 88109 h 1230024"/>
                <a:gd name="connsiteX7" fmla="*/ 1408774 w 1438975"/>
                <a:gd name="connsiteY7" fmla="*/ 962075 h 1230024"/>
                <a:gd name="connsiteX8" fmla="*/ 1376172 w 1438975"/>
                <a:gd name="connsiteY8" fmla="*/ 997771 h 1230024"/>
                <a:gd name="connsiteX9" fmla="*/ 1283005 w 1438975"/>
                <a:gd name="connsiteY9" fmla="*/ 1084984 h 1230024"/>
                <a:gd name="connsiteX10" fmla="*/ 442423 w 1438975"/>
                <a:gd name="connsiteY10" fmla="*/ 1225478 h 1230024"/>
                <a:gd name="connsiteX11" fmla="*/ 170961 w 1438975"/>
                <a:gd name="connsiteY11" fmla="*/ 1123085 h 1230024"/>
                <a:gd name="connsiteX12" fmla="*/ 70354 w 1438975"/>
                <a:gd name="connsiteY12" fmla="*/ 989438 h 1230024"/>
                <a:gd name="connsiteX13" fmla="*/ 26751 w 1438975"/>
                <a:gd name="connsiteY13" fmla="*/ 926350 h 1230024"/>
                <a:gd name="connsiteX0" fmla="*/ 0 w 1438975"/>
                <a:gd name="connsiteY0" fmla="*/ 0 h 1230024"/>
                <a:gd name="connsiteX1" fmla="*/ 7586 w 1438975"/>
                <a:gd name="connsiteY1" fmla="*/ 17143 h 1230024"/>
                <a:gd name="connsiteX2" fmla="*/ 216205 w 1438975"/>
                <a:gd name="connsiteY2" fmla="*/ 258691 h 1230024"/>
                <a:gd name="connsiteX3" fmla="*/ 806755 w 1438975"/>
                <a:gd name="connsiteY3" fmla="*/ 294409 h 1230024"/>
                <a:gd name="connsiteX4" fmla="*/ 1328249 w 1438975"/>
                <a:gd name="connsiteY4" fmla="*/ 187253 h 1230024"/>
                <a:gd name="connsiteX5" fmla="*/ 1426774 w 1438975"/>
                <a:gd name="connsiteY5" fmla="*/ 100635 h 1230024"/>
                <a:gd name="connsiteX6" fmla="*/ 1438975 w 1438975"/>
                <a:gd name="connsiteY6" fmla="*/ 88109 h 1230024"/>
                <a:gd name="connsiteX7" fmla="*/ 1408774 w 1438975"/>
                <a:gd name="connsiteY7" fmla="*/ 962075 h 1230024"/>
                <a:gd name="connsiteX8" fmla="*/ 1376172 w 1438975"/>
                <a:gd name="connsiteY8" fmla="*/ 997771 h 1230024"/>
                <a:gd name="connsiteX9" fmla="*/ 1283005 w 1438975"/>
                <a:gd name="connsiteY9" fmla="*/ 1084984 h 1230024"/>
                <a:gd name="connsiteX10" fmla="*/ 442423 w 1438975"/>
                <a:gd name="connsiteY10" fmla="*/ 1225478 h 1230024"/>
                <a:gd name="connsiteX11" fmla="*/ 170961 w 1438975"/>
                <a:gd name="connsiteY11" fmla="*/ 1123085 h 1230024"/>
                <a:gd name="connsiteX12" fmla="*/ 70354 w 1438975"/>
                <a:gd name="connsiteY12" fmla="*/ 989438 h 1230024"/>
                <a:gd name="connsiteX13" fmla="*/ 26751 w 1438975"/>
                <a:gd name="connsiteY13" fmla="*/ 926350 h 1230024"/>
                <a:gd name="connsiteX14" fmla="*/ 0 w 1438975"/>
                <a:gd name="connsiteY14" fmla="*/ 0 h 1230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38975" h="1230024">
                  <a:moveTo>
                    <a:pt x="0" y="0"/>
                  </a:moveTo>
                  <a:lnTo>
                    <a:pt x="7586" y="17143"/>
                  </a:lnTo>
                  <a:cubicBezTo>
                    <a:pt x="53685" y="116411"/>
                    <a:pt x="110835" y="211662"/>
                    <a:pt x="216205" y="258691"/>
                  </a:cubicBezTo>
                  <a:cubicBezTo>
                    <a:pt x="356699" y="321397"/>
                    <a:pt x="617048" y="311078"/>
                    <a:pt x="806755" y="294409"/>
                  </a:cubicBezTo>
                  <a:cubicBezTo>
                    <a:pt x="996462" y="277740"/>
                    <a:pt x="1253637" y="239641"/>
                    <a:pt x="1328249" y="187253"/>
                  </a:cubicBezTo>
                  <a:cubicBezTo>
                    <a:pt x="1365555" y="161059"/>
                    <a:pt x="1396909" y="131293"/>
                    <a:pt x="1426774" y="100635"/>
                  </a:cubicBezTo>
                  <a:lnTo>
                    <a:pt x="1438975" y="88109"/>
                  </a:lnTo>
                  <a:lnTo>
                    <a:pt x="1408774" y="962075"/>
                  </a:lnTo>
                  <a:lnTo>
                    <a:pt x="1376172" y="997771"/>
                  </a:lnTo>
                  <a:cubicBezTo>
                    <a:pt x="1346902" y="1029818"/>
                    <a:pt x="1316740" y="1060378"/>
                    <a:pt x="1283005" y="1084984"/>
                  </a:cubicBezTo>
                  <a:cubicBezTo>
                    <a:pt x="1215536" y="1134197"/>
                    <a:pt x="570216" y="1254847"/>
                    <a:pt x="442423" y="1225478"/>
                  </a:cubicBezTo>
                  <a:cubicBezTo>
                    <a:pt x="314630" y="1196109"/>
                    <a:pt x="214617" y="1170709"/>
                    <a:pt x="170961" y="1123085"/>
                  </a:cubicBezTo>
                  <a:cubicBezTo>
                    <a:pt x="127305" y="1075461"/>
                    <a:pt x="109843" y="1046290"/>
                    <a:pt x="70354" y="989438"/>
                  </a:cubicBezTo>
                  <a:lnTo>
                    <a:pt x="26751" y="92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C13D7401-2FBF-8752-B055-8FEF80DEDB46}"/>
              </a:ext>
            </a:extLst>
          </p:cNvPr>
          <p:cNvSpPr txBox="1"/>
          <p:nvPr/>
        </p:nvSpPr>
        <p:spPr>
          <a:xfrm>
            <a:off x="814314" y="3050947"/>
            <a:ext cx="2411966" cy="2807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ペットボトル１本分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7436A932-DBAD-1335-83F3-6EE8AFEFF2F3}"/>
              </a:ext>
            </a:extLst>
          </p:cNvPr>
          <p:cNvSpPr txBox="1"/>
          <p:nvPr/>
        </p:nvSpPr>
        <p:spPr>
          <a:xfrm>
            <a:off x="3754826" y="3050947"/>
            <a:ext cx="2411966" cy="2807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ペットボトル２本分</a:t>
            </a: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1B2FB120-34E9-FEB7-39B1-F9F019B7AD62}"/>
              </a:ext>
            </a:extLst>
          </p:cNvPr>
          <p:cNvSpPr txBox="1"/>
          <p:nvPr/>
        </p:nvSpPr>
        <p:spPr>
          <a:xfrm>
            <a:off x="6712834" y="3050947"/>
            <a:ext cx="2411966" cy="2807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ペットボトル３本分</a:t>
            </a: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88B8DDBE-C735-9C35-608E-84F536A1267F}"/>
              </a:ext>
            </a:extLst>
          </p:cNvPr>
          <p:cNvSpPr txBox="1"/>
          <p:nvPr/>
        </p:nvSpPr>
        <p:spPr>
          <a:xfrm>
            <a:off x="814314" y="6013088"/>
            <a:ext cx="2411966" cy="2807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ペットボトル４本分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DE53035C-A939-88D0-7244-6D4941A4CB57}"/>
              </a:ext>
            </a:extLst>
          </p:cNvPr>
          <p:cNvSpPr txBox="1"/>
          <p:nvPr/>
        </p:nvSpPr>
        <p:spPr>
          <a:xfrm>
            <a:off x="3754826" y="6013088"/>
            <a:ext cx="2411966" cy="2807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ペットボトル５本分</a:t>
            </a: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D5EDE1A9-CC0C-099A-EC68-A5CFC42184DF}"/>
              </a:ext>
            </a:extLst>
          </p:cNvPr>
          <p:cNvSpPr txBox="1"/>
          <p:nvPr/>
        </p:nvSpPr>
        <p:spPr>
          <a:xfrm>
            <a:off x="6712834" y="6013088"/>
            <a:ext cx="2411966" cy="2807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ペットボトル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10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本分</a:t>
            </a: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69F5D440-550B-3445-82CD-A4261F01E68D}"/>
              </a:ext>
            </a:extLst>
          </p:cNvPr>
          <p:cNvGrpSpPr/>
          <p:nvPr/>
        </p:nvGrpSpPr>
        <p:grpSpPr>
          <a:xfrm>
            <a:off x="4251345" y="926020"/>
            <a:ext cx="726098" cy="1963829"/>
            <a:chOff x="1902619" y="1969292"/>
            <a:chExt cx="1450559" cy="3765516"/>
          </a:xfrm>
        </p:grpSpPr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7318EE40-AB83-2C74-9A17-671BE5FC626C}"/>
                </a:ext>
              </a:extLst>
            </p:cNvPr>
            <p:cNvSpPr/>
            <p:nvPr/>
          </p:nvSpPr>
          <p:spPr>
            <a:xfrm>
              <a:off x="1902619" y="2286000"/>
              <a:ext cx="1450559" cy="3448808"/>
            </a:xfrm>
            <a:custGeom>
              <a:avLst/>
              <a:gdLst>
                <a:gd name="connsiteX0" fmla="*/ 566738 w 1457325"/>
                <a:gd name="connsiteY0" fmla="*/ 14288 h 3448050"/>
                <a:gd name="connsiteX1" fmla="*/ 566738 w 1457325"/>
                <a:gd name="connsiteY1" fmla="*/ 128588 h 3448050"/>
                <a:gd name="connsiteX2" fmla="*/ 0 w 1457325"/>
                <a:gd name="connsiteY2" fmla="*/ 642938 h 3448050"/>
                <a:gd name="connsiteX3" fmla="*/ 71438 w 1457325"/>
                <a:gd name="connsiteY3" fmla="*/ 2895600 h 3448050"/>
                <a:gd name="connsiteX4" fmla="*/ 238125 w 1457325"/>
                <a:gd name="connsiteY4" fmla="*/ 3295650 h 3448050"/>
                <a:gd name="connsiteX5" fmla="*/ 404813 w 1457325"/>
                <a:gd name="connsiteY5" fmla="*/ 3409950 h 3448050"/>
                <a:gd name="connsiteX6" fmla="*/ 685800 w 1457325"/>
                <a:gd name="connsiteY6" fmla="*/ 3448050 h 3448050"/>
                <a:gd name="connsiteX7" fmla="*/ 1190625 w 1457325"/>
                <a:gd name="connsiteY7" fmla="*/ 3333750 h 3448050"/>
                <a:gd name="connsiteX8" fmla="*/ 1295400 w 1457325"/>
                <a:gd name="connsiteY8" fmla="*/ 3200400 h 3448050"/>
                <a:gd name="connsiteX9" fmla="*/ 1381125 w 1457325"/>
                <a:gd name="connsiteY9" fmla="*/ 2971800 h 3448050"/>
                <a:gd name="connsiteX10" fmla="*/ 1457325 w 1457325"/>
                <a:gd name="connsiteY10" fmla="*/ 766763 h 3448050"/>
                <a:gd name="connsiteX11" fmla="*/ 1223963 w 1457325"/>
                <a:gd name="connsiteY11" fmla="*/ 381000 h 3448050"/>
                <a:gd name="connsiteX12" fmla="*/ 909638 w 1457325"/>
                <a:gd name="connsiteY12" fmla="*/ 128588 h 3448050"/>
                <a:gd name="connsiteX13" fmla="*/ 909638 w 1457325"/>
                <a:gd name="connsiteY13" fmla="*/ 0 h 3448050"/>
                <a:gd name="connsiteX14" fmla="*/ 566738 w 1457325"/>
                <a:gd name="connsiteY14" fmla="*/ 14288 h 3448050"/>
                <a:gd name="connsiteX0" fmla="*/ 566738 w 1457325"/>
                <a:gd name="connsiteY0" fmla="*/ 14288 h 3448050"/>
                <a:gd name="connsiteX1" fmla="*/ 566738 w 1457325"/>
                <a:gd name="connsiteY1" fmla="*/ 128588 h 3448050"/>
                <a:gd name="connsiteX2" fmla="*/ 278606 w 1457325"/>
                <a:gd name="connsiteY2" fmla="*/ 328613 h 3448050"/>
                <a:gd name="connsiteX3" fmla="*/ 0 w 1457325"/>
                <a:gd name="connsiteY3" fmla="*/ 642938 h 3448050"/>
                <a:gd name="connsiteX4" fmla="*/ 71438 w 1457325"/>
                <a:gd name="connsiteY4" fmla="*/ 2895600 h 3448050"/>
                <a:gd name="connsiteX5" fmla="*/ 238125 w 1457325"/>
                <a:gd name="connsiteY5" fmla="*/ 3295650 h 3448050"/>
                <a:gd name="connsiteX6" fmla="*/ 404813 w 1457325"/>
                <a:gd name="connsiteY6" fmla="*/ 3409950 h 3448050"/>
                <a:gd name="connsiteX7" fmla="*/ 685800 w 1457325"/>
                <a:gd name="connsiteY7" fmla="*/ 3448050 h 3448050"/>
                <a:gd name="connsiteX8" fmla="*/ 1190625 w 1457325"/>
                <a:gd name="connsiteY8" fmla="*/ 3333750 h 3448050"/>
                <a:gd name="connsiteX9" fmla="*/ 1295400 w 1457325"/>
                <a:gd name="connsiteY9" fmla="*/ 3200400 h 3448050"/>
                <a:gd name="connsiteX10" fmla="*/ 1381125 w 1457325"/>
                <a:gd name="connsiteY10" fmla="*/ 2971800 h 3448050"/>
                <a:gd name="connsiteX11" fmla="*/ 1457325 w 1457325"/>
                <a:gd name="connsiteY11" fmla="*/ 766763 h 3448050"/>
                <a:gd name="connsiteX12" fmla="*/ 1223963 w 1457325"/>
                <a:gd name="connsiteY12" fmla="*/ 381000 h 3448050"/>
                <a:gd name="connsiteX13" fmla="*/ 909638 w 1457325"/>
                <a:gd name="connsiteY13" fmla="*/ 128588 h 3448050"/>
                <a:gd name="connsiteX14" fmla="*/ 909638 w 1457325"/>
                <a:gd name="connsiteY14" fmla="*/ 0 h 3448050"/>
                <a:gd name="connsiteX15" fmla="*/ 566738 w 1457325"/>
                <a:gd name="connsiteY15" fmla="*/ 14288 h 3448050"/>
                <a:gd name="connsiteX0" fmla="*/ 566738 w 1457325"/>
                <a:gd name="connsiteY0" fmla="*/ 14288 h 3448050"/>
                <a:gd name="connsiteX1" fmla="*/ 566738 w 1457325"/>
                <a:gd name="connsiteY1" fmla="*/ 128588 h 3448050"/>
                <a:gd name="connsiteX2" fmla="*/ 278606 w 1457325"/>
                <a:gd name="connsiteY2" fmla="*/ 328613 h 3448050"/>
                <a:gd name="connsiteX3" fmla="*/ 0 w 1457325"/>
                <a:gd name="connsiteY3" fmla="*/ 642938 h 3448050"/>
                <a:gd name="connsiteX4" fmla="*/ 71438 w 1457325"/>
                <a:gd name="connsiteY4" fmla="*/ 2895600 h 3448050"/>
                <a:gd name="connsiteX5" fmla="*/ 238125 w 1457325"/>
                <a:gd name="connsiteY5" fmla="*/ 3295650 h 3448050"/>
                <a:gd name="connsiteX6" fmla="*/ 404813 w 1457325"/>
                <a:gd name="connsiteY6" fmla="*/ 3409950 h 3448050"/>
                <a:gd name="connsiteX7" fmla="*/ 685800 w 1457325"/>
                <a:gd name="connsiteY7" fmla="*/ 3448050 h 3448050"/>
                <a:gd name="connsiteX8" fmla="*/ 1190625 w 1457325"/>
                <a:gd name="connsiteY8" fmla="*/ 3333750 h 3448050"/>
                <a:gd name="connsiteX9" fmla="*/ 1295400 w 1457325"/>
                <a:gd name="connsiteY9" fmla="*/ 3200400 h 3448050"/>
                <a:gd name="connsiteX10" fmla="*/ 1381125 w 1457325"/>
                <a:gd name="connsiteY10" fmla="*/ 2971800 h 3448050"/>
                <a:gd name="connsiteX11" fmla="*/ 1457325 w 1457325"/>
                <a:gd name="connsiteY11" fmla="*/ 766763 h 3448050"/>
                <a:gd name="connsiteX12" fmla="*/ 1223963 w 1457325"/>
                <a:gd name="connsiteY12" fmla="*/ 381000 h 3448050"/>
                <a:gd name="connsiteX13" fmla="*/ 909638 w 1457325"/>
                <a:gd name="connsiteY13" fmla="*/ 128588 h 3448050"/>
                <a:gd name="connsiteX14" fmla="*/ 909638 w 1457325"/>
                <a:gd name="connsiteY14" fmla="*/ 0 h 3448050"/>
                <a:gd name="connsiteX15" fmla="*/ 566738 w 1457325"/>
                <a:gd name="connsiteY15" fmla="*/ 14288 h 3448050"/>
                <a:gd name="connsiteX0" fmla="*/ 566738 w 1457325"/>
                <a:gd name="connsiteY0" fmla="*/ 14288 h 3448050"/>
                <a:gd name="connsiteX1" fmla="*/ 535782 w 1457325"/>
                <a:gd name="connsiteY1" fmla="*/ 121444 h 3448050"/>
                <a:gd name="connsiteX2" fmla="*/ 278606 w 1457325"/>
                <a:gd name="connsiteY2" fmla="*/ 328613 h 3448050"/>
                <a:gd name="connsiteX3" fmla="*/ 0 w 1457325"/>
                <a:gd name="connsiteY3" fmla="*/ 642938 h 3448050"/>
                <a:gd name="connsiteX4" fmla="*/ 71438 w 1457325"/>
                <a:gd name="connsiteY4" fmla="*/ 2895600 h 3448050"/>
                <a:gd name="connsiteX5" fmla="*/ 238125 w 1457325"/>
                <a:gd name="connsiteY5" fmla="*/ 3295650 h 3448050"/>
                <a:gd name="connsiteX6" fmla="*/ 404813 w 1457325"/>
                <a:gd name="connsiteY6" fmla="*/ 3409950 h 3448050"/>
                <a:gd name="connsiteX7" fmla="*/ 685800 w 1457325"/>
                <a:gd name="connsiteY7" fmla="*/ 3448050 h 3448050"/>
                <a:gd name="connsiteX8" fmla="*/ 1190625 w 1457325"/>
                <a:gd name="connsiteY8" fmla="*/ 3333750 h 3448050"/>
                <a:gd name="connsiteX9" fmla="*/ 1295400 w 1457325"/>
                <a:gd name="connsiteY9" fmla="*/ 3200400 h 3448050"/>
                <a:gd name="connsiteX10" fmla="*/ 1381125 w 1457325"/>
                <a:gd name="connsiteY10" fmla="*/ 2971800 h 3448050"/>
                <a:gd name="connsiteX11" fmla="*/ 1457325 w 1457325"/>
                <a:gd name="connsiteY11" fmla="*/ 766763 h 3448050"/>
                <a:gd name="connsiteX12" fmla="*/ 1223963 w 1457325"/>
                <a:gd name="connsiteY12" fmla="*/ 381000 h 3448050"/>
                <a:gd name="connsiteX13" fmla="*/ 909638 w 1457325"/>
                <a:gd name="connsiteY13" fmla="*/ 128588 h 3448050"/>
                <a:gd name="connsiteX14" fmla="*/ 909638 w 1457325"/>
                <a:gd name="connsiteY14" fmla="*/ 0 h 3448050"/>
                <a:gd name="connsiteX15" fmla="*/ 566738 w 1457325"/>
                <a:gd name="connsiteY15" fmla="*/ 14288 h 3448050"/>
                <a:gd name="connsiteX0" fmla="*/ 542926 w 1457325"/>
                <a:gd name="connsiteY0" fmla="*/ 0 h 3448050"/>
                <a:gd name="connsiteX1" fmla="*/ 535782 w 1457325"/>
                <a:gd name="connsiteY1" fmla="*/ 121444 h 3448050"/>
                <a:gd name="connsiteX2" fmla="*/ 278606 w 1457325"/>
                <a:gd name="connsiteY2" fmla="*/ 328613 h 3448050"/>
                <a:gd name="connsiteX3" fmla="*/ 0 w 1457325"/>
                <a:gd name="connsiteY3" fmla="*/ 642938 h 3448050"/>
                <a:gd name="connsiteX4" fmla="*/ 71438 w 1457325"/>
                <a:gd name="connsiteY4" fmla="*/ 2895600 h 3448050"/>
                <a:gd name="connsiteX5" fmla="*/ 238125 w 1457325"/>
                <a:gd name="connsiteY5" fmla="*/ 3295650 h 3448050"/>
                <a:gd name="connsiteX6" fmla="*/ 404813 w 1457325"/>
                <a:gd name="connsiteY6" fmla="*/ 3409950 h 3448050"/>
                <a:gd name="connsiteX7" fmla="*/ 685800 w 1457325"/>
                <a:gd name="connsiteY7" fmla="*/ 3448050 h 3448050"/>
                <a:gd name="connsiteX8" fmla="*/ 1190625 w 1457325"/>
                <a:gd name="connsiteY8" fmla="*/ 3333750 h 3448050"/>
                <a:gd name="connsiteX9" fmla="*/ 1295400 w 1457325"/>
                <a:gd name="connsiteY9" fmla="*/ 3200400 h 3448050"/>
                <a:gd name="connsiteX10" fmla="*/ 1381125 w 1457325"/>
                <a:gd name="connsiteY10" fmla="*/ 2971800 h 3448050"/>
                <a:gd name="connsiteX11" fmla="*/ 1457325 w 1457325"/>
                <a:gd name="connsiteY11" fmla="*/ 766763 h 3448050"/>
                <a:gd name="connsiteX12" fmla="*/ 1223963 w 1457325"/>
                <a:gd name="connsiteY12" fmla="*/ 381000 h 3448050"/>
                <a:gd name="connsiteX13" fmla="*/ 909638 w 1457325"/>
                <a:gd name="connsiteY13" fmla="*/ 128588 h 3448050"/>
                <a:gd name="connsiteX14" fmla="*/ 909638 w 1457325"/>
                <a:gd name="connsiteY14" fmla="*/ 0 h 3448050"/>
                <a:gd name="connsiteX15" fmla="*/ 542926 w 1457325"/>
                <a:gd name="connsiteY15" fmla="*/ 0 h 3448050"/>
                <a:gd name="connsiteX0" fmla="*/ 542926 w 1457325"/>
                <a:gd name="connsiteY0" fmla="*/ 0 h 3448050"/>
                <a:gd name="connsiteX1" fmla="*/ 535782 w 1457325"/>
                <a:gd name="connsiteY1" fmla="*/ 121444 h 3448050"/>
                <a:gd name="connsiteX2" fmla="*/ 278606 w 1457325"/>
                <a:gd name="connsiteY2" fmla="*/ 328613 h 3448050"/>
                <a:gd name="connsiteX3" fmla="*/ 0 w 1457325"/>
                <a:gd name="connsiteY3" fmla="*/ 642938 h 3448050"/>
                <a:gd name="connsiteX4" fmla="*/ 71438 w 1457325"/>
                <a:gd name="connsiteY4" fmla="*/ 2895600 h 3448050"/>
                <a:gd name="connsiteX5" fmla="*/ 238125 w 1457325"/>
                <a:gd name="connsiteY5" fmla="*/ 3295650 h 3448050"/>
                <a:gd name="connsiteX6" fmla="*/ 404813 w 1457325"/>
                <a:gd name="connsiteY6" fmla="*/ 3409950 h 3448050"/>
                <a:gd name="connsiteX7" fmla="*/ 685800 w 1457325"/>
                <a:gd name="connsiteY7" fmla="*/ 3448050 h 3448050"/>
                <a:gd name="connsiteX8" fmla="*/ 1190625 w 1457325"/>
                <a:gd name="connsiteY8" fmla="*/ 3333750 h 3448050"/>
                <a:gd name="connsiteX9" fmla="*/ 1295400 w 1457325"/>
                <a:gd name="connsiteY9" fmla="*/ 3200400 h 3448050"/>
                <a:gd name="connsiteX10" fmla="*/ 1381125 w 1457325"/>
                <a:gd name="connsiteY10" fmla="*/ 2971800 h 3448050"/>
                <a:gd name="connsiteX11" fmla="*/ 1457325 w 1457325"/>
                <a:gd name="connsiteY11" fmla="*/ 766763 h 3448050"/>
                <a:gd name="connsiteX12" fmla="*/ 1223963 w 1457325"/>
                <a:gd name="connsiteY12" fmla="*/ 381000 h 3448050"/>
                <a:gd name="connsiteX13" fmla="*/ 923926 w 1457325"/>
                <a:gd name="connsiteY13" fmla="*/ 104775 h 3448050"/>
                <a:gd name="connsiteX14" fmla="*/ 909638 w 1457325"/>
                <a:gd name="connsiteY14" fmla="*/ 0 h 3448050"/>
                <a:gd name="connsiteX15" fmla="*/ 542926 w 1457325"/>
                <a:gd name="connsiteY15" fmla="*/ 0 h 3448050"/>
                <a:gd name="connsiteX0" fmla="*/ 542926 w 1457325"/>
                <a:gd name="connsiteY0" fmla="*/ 0 h 3448050"/>
                <a:gd name="connsiteX1" fmla="*/ 535782 w 1457325"/>
                <a:gd name="connsiteY1" fmla="*/ 121444 h 3448050"/>
                <a:gd name="connsiteX2" fmla="*/ 278606 w 1457325"/>
                <a:gd name="connsiteY2" fmla="*/ 328613 h 3448050"/>
                <a:gd name="connsiteX3" fmla="*/ 0 w 1457325"/>
                <a:gd name="connsiteY3" fmla="*/ 642938 h 3448050"/>
                <a:gd name="connsiteX4" fmla="*/ 71438 w 1457325"/>
                <a:gd name="connsiteY4" fmla="*/ 2895600 h 3448050"/>
                <a:gd name="connsiteX5" fmla="*/ 238125 w 1457325"/>
                <a:gd name="connsiteY5" fmla="*/ 3295650 h 3448050"/>
                <a:gd name="connsiteX6" fmla="*/ 404813 w 1457325"/>
                <a:gd name="connsiteY6" fmla="*/ 3409950 h 3448050"/>
                <a:gd name="connsiteX7" fmla="*/ 685800 w 1457325"/>
                <a:gd name="connsiteY7" fmla="*/ 3448050 h 3448050"/>
                <a:gd name="connsiteX8" fmla="*/ 1190625 w 1457325"/>
                <a:gd name="connsiteY8" fmla="*/ 3333750 h 3448050"/>
                <a:gd name="connsiteX9" fmla="*/ 1295400 w 1457325"/>
                <a:gd name="connsiteY9" fmla="*/ 3200400 h 3448050"/>
                <a:gd name="connsiteX10" fmla="*/ 1381125 w 1457325"/>
                <a:gd name="connsiteY10" fmla="*/ 2971800 h 3448050"/>
                <a:gd name="connsiteX11" fmla="*/ 1457325 w 1457325"/>
                <a:gd name="connsiteY11" fmla="*/ 766763 h 3448050"/>
                <a:gd name="connsiteX12" fmla="*/ 1223963 w 1457325"/>
                <a:gd name="connsiteY12" fmla="*/ 381000 h 3448050"/>
                <a:gd name="connsiteX13" fmla="*/ 923926 w 1457325"/>
                <a:gd name="connsiteY13" fmla="*/ 104775 h 3448050"/>
                <a:gd name="connsiteX14" fmla="*/ 909638 w 1457325"/>
                <a:gd name="connsiteY14" fmla="*/ 0 h 3448050"/>
                <a:gd name="connsiteX15" fmla="*/ 542926 w 1457325"/>
                <a:gd name="connsiteY15" fmla="*/ 0 h 3448050"/>
                <a:gd name="connsiteX0" fmla="*/ 542926 w 1457325"/>
                <a:gd name="connsiteY0" fmla="*/ 0 h 3448050"/>
                <a:gd name="connsiteX1" fmla="*/ 535782 w 1457325"/>
                <a:gd name="connsiteY1" fmla="*/ 121444 h 3448050"/>
                <a:gd name="connsiteX2" fmla="*/ 278606 w 1457325"/>
                <a:gd name="connsiteY2" fmla="*/ 328613 h 3448050"/>
                <a:gd name="connsiteX3" fmla="*/ 0 w 1457325"/>
                <a:gd name="connsiteY3" fmla="*/ 642938 h 3448050"/>
                <a:gd name="connsiteX4" fmla="*/ 71438 w 1457325"/>
                <a:gd name="connsiteY4" fmla="*/ 2895600 h 3448050"/>
                <a:gd name="connsiteX5" fmla="*/ 238125 w 1457325"/>
                <a:gd name="connsiteY5" fmla="*/ 3295650 h 3448050"/>
                <a:gd name="connsiteX6" fmla="*/ 404813 w 1457325"/>
                <a:gd name="connsiteY6" fmla="*/ 3409950 h 3448050"/>
                <a:gd name="connsiteX7" fmla="*/ 685800 w 1457325"/>
                <a:gd name="connsiteY7" fmla="*/ 3448050 h 3448050"/>
                <a:gd name="connsiteX8" fmla="*/ 1190625 w 1457325"/>
                <a:gd name="connsiteY8" fmla="*/ 3333750 h 3448050"/>
                <a:gd name="connsiteX9" fmla="*/ 1295400 w 1457325"/>
                <a:gd name="connsiteY9" fmla="*/ 3200400 h 3448050"/>
                <a:gd name="connsiteX10" fmla="*/ 1381125 w 1457325"/>
                <a:gd name="connsiteY10" fmla="*/ 2971800 h 3448050"/>
                <a:gd name="connsiteX11" fmla="*/ 1457325 w 1457325"/>
                <a:gd name="connsiteY11" fmla="*/ 766763 h 3448050"/>
                <a:gd name="connsiteX12" fmla="*/ 1223963 w 1457325"/>
                <a:gd name="connsiteY12" fmla="*/ 381000 h 3448050"/>
                <a:gd name="connsiteX13" fmla="*/ 923926 w 1457325"/>
                <a:gd name="connsiteY13" fmla="*/ 104775 h 3448050"/>
                <a:gd name="connsiteX14" fmla="*/ 909638 w 1457325"/>
                <a:gd name="connsiteY14" fmla="*/ 0 h 3448050"/>
                <a:gd name="connsiteX15" fmla="*/ 542926 w 1457325"/>
                <a:gd name="connsiteY15" fmla="*/ 0 h 3448050"/>
                <a:gd name="connsiteX0" fmla="*/ 542926 w 1457703"/>
                <a:gd name="connsiteY0" fmla="*/ 0 h 3448050"/>
                <a:gd name="connsiteX1" fmla="*/ 535782 w 1457703"/>
                <a:gd name="connsiteY1" fmla="*/ 121444 h 3448050"/>
                <a:gd name="connsiteX2" fmla="*/ 278606 w 1457703"/>
                <a:gd name="connsiteY2" fmla="*/ 328613 h 3448050"/>
                <a:gd name="connsiteX3" fmla="*/ 0 w 1457703"/>
                <a:gd name="connsiteY3" fmla="*/ 642938 h 3448050"/>
                <a:gd name="connsiteX4" fmla="*/ 71438 w 1457703"/>
                <a:gd name="connsiteY4" fmla="*/ 2895600 h 3448050"/>
                <a:gd name="connsiteX5" fmla="*/ 238125 w 1457703"/>
                <a:gd name="connsiteY5" fmla="*/ 3295650 h 3448050"/>
                <a:gd name="connsiteX6" fmla="*/ 404813 w 1457703"/>
                <a:gd name="connsiteY6" fmla="*/ 3409950 h 3448050"/>
                <a:gd name="connsiteX7" fmla="*/ 685800 w 1457703"/>
                <a:gd name="connsiteY7" fmla="*/ 3448050 h 3448050"/>
                <a:gd name="connsiteX8" fmla="*/ 1190625 w 1457703"/>
                <a:gd name="connsiteY8" fmla="*/ 3333750 h 3448050"/>
                <a:gd name="connsiteX9" fmla="*/ 1295400 w 1457703"/>
                <a:gd name="connsiteY9" fmla="*/ 3200400 h 3448050"/>
                <a:gd name="connsiteX10" fmla="*/ 1381125 w 1457703"/>
                <a:gd name="connsiteY10" fmla="*/ 2971800 h 3448050"/>
                <a:gd name="connsiteX11" fmla="*/ 1457325 w 1457703"/>
                <a:gd name="connsiteY11" fmla="*/ 766763 h 3448050"/>
                <a:gd name="connsiteX12" fmla="*/ 1223963 w 1457703"/>
                <a:gd name="connsiteY12" fmla="*/ 381000 h 3448050"/>
                <a:gd name="connsiteX13" fmla="*/ 923926 w 1457703"/>
                <a:gd name="connsiteY13" fmla="*/ 104775 h 3448050"/>
                <a:gd name="connsiteX14" fmla="*/ 909638 w 1457703"/>
                <a:gd name="connsiteY14" fmla="*/ 0 h 3448050"/>
                <a:gd name="connsiteX15" fmla="*/ 542926 w 1457703"/>
                <a:gd name="connsiteY15" fmla="*/ 0 h 3448050"/>
                <a:gd name="connsiteX0" fmla="*/ 542926 w 1457703"/>
                <a:gd name="connsiteY0" fmla="*/ 0 h 3448050"/>
                <a:gd name="connsiteX1" fmla="*/ 535782 w 1457703"/>
                <a:gd name="connsiteY1" fmla="*/ 121444 h 3448050"/>
                <a:gd name="connsiteX2" fmla="*/ 278606 w 1457703"/>
                <a:gd name="connsiteY2" fmla="*/ 328613 h 3448050"/>
                <a:gd name="connsiteX3" fmla="*/ 0 w 1457703"/>
                <a:gd name="connsiteY3" fmla="*/ 642938 h 3448050"/>
                <a:gd name="connsiteX4" fmla="*/ 71438 w 1457703"/>
                <a:gd name="connsiteY4" fmla="*/ 2895600 h 3448050"/>
                <a:gd name="connsiteX5" fmla="*/ 238125 w 1457703"/>
                <a:gd name="connsiteY5" fmla="*/ 3295650 h 3448050"/>
                <a:gd name="connsiteX6" fmla="*/ 404813 w 1457703"/>
                <a:gd name="connsiteY6" fmla="*/ 3409950 h 3448050"/>
                <a:gd name="connsiteX7" fmla="*/ 685800 w 1457703"/>
                <a:gd name="connsiteY7" fmla="*/ 3448050 h 3448050"/>
                <a:gd name="connsiteX8" fmla="*/ 1190625 w 1457703"/>
                <a:gd name="connsiteY8" fmla="*/ 3333750 h 3448050"/>
                <a:gd name="connsiteX9" fmla="*/ 1295400 w 1457703"/>
                <a:gd name="connsiteY9" fmla="*/ 3200400 h 3448050"/>
                <a:gd name="connsiteX10" fmla="*/ 1381125 w 1457703"/>
                <a:gd name="connsiteY10" fmla="*/ 2971800 h 3448050"/>
                <a:gd name="connsiteX11" fmla="*/ 1457325 w 1457703"/>
                <a:gd name="connsiteY11" fmla="*/ 766763 h 3448050"/>
                <a:gd name="connsiteX12" fmla="*/ 1223963 w 1457703"/>
                <a:gd name="connsiteY12" fmla="*/ 381000 h 3448050"/>
                <a:gd name="connsiteX13" fmla="*/ 923926 w 1457703"/>
                <a:gd name="connsiteY13" fmla="*/ 104775 h 3448050"/>
                <a:gd name="connsiteX14" fmla="*/ 909638 w 1457703"/>
                <a:gd name="connsiteY14" fmla="*/ 0 h 3448050"/>
                <a:gd name="connsiteX15" fmla="*/ 542926 w 1457703"/>
                <a:gd name="connsiteY15" fmla="*/ 0 h 3448050"/>
                <a:gd name="connsiteX0" fmla="*/ 542926 w 1457703"/>
                <a:gd name="connsiteY0" fmla="*/ 0 h 3448050"/>
                <a:gd name="connsiteX1" fmla="*/ 535782 w 1457703"/>
                <a:gd name="connsiteY1" fmla="*/ 121444 h 3448050"/>
                <a:gd name="connsiteX2" fmla="*/ 278606 w 1457703"/>
                <a:gd name="connsiteY2" fmla="*/ 328613 h 3448050"/>
                <a:gd name="connsiteX3" fmla="*/ 0 w 1457703"/>
                <a:gd name="connsiteY3" fmla="*/ 642938 h 3448050"/>
                <a:gd name="connsiteX4" fmla="*/ 71438 w 1457703"/>
                <a:gd name="connsiteY4" fmla="*/ 2895600 h 3448050"/>
                <a:gd name="connsiteX5" fmla="*/ 238125 w 1457703"/>
                <a:gd name="connsiteY5" fmla="*/ 3295650 h 3448050"/>
                <a:gd name="connsiteX6" fmla="*/ 404813 w 1457703"/>
                <a:gd name="connsiteY6" fmla="*/ 3409950 h 3448050"/>
                <a:gd name="connsiteX7" fmla="*/ 685800 w 1457703"/>
                <a:gd name="connsiteY7" fmla="*/ 3448050 h 3448050"/>
                <a:gd name="connsiteX8" fmla="*/ 1190625 w 1457703"/>
                <a:gd name="connsiteY8" fmla="*/ 3333750 h 3448050"/>
                <a:gd name="connsiteX9" fmla="*/ 1295400 w 1457703"/>
                <a:gd name="connsiteY9" fmla="*/ 3200400 h 3448050"/>
                <a:gd name="connsiteX10" fmla="*/ 1381125 w 1457703"/>
                <a:gd name="connsiteY10" fmla="*/ 2971800 h 3448050"/>
                <a:gd name="connsiteX11" fmla="*/ 1457325 w 1457703"/>
                <a:gd name="connsiteY11" fmla="*/ 766763 h 3448050"/>
                <a:gd name="connsiteX12" fmla="*/ 1223963 w 1457703"/>
                <a:gd name="connsiteY12" fmla="*/ 381000 h 3448050"/>
                <a:gd name="connsiteX13" fmla="*/ 923926 w 1457703"/>
                <a:gd name="connsiteY13" fmla="*/ 104775 h 3448050"/>
                <a:gd name="connsiteX14" fmla="*/ 909638 w 1457703"/>
                <a:gd name="connsiteY14" fmla="*/ 0 h 3448050"/>
                <a:gd name="connsiteX15" fmla="*/ 542926 w 1457703"/>
                <a:gd name="connsiteY15" fmla="*/ 0 h 3448050"/>
                <a:gd name="connsiteX0" fmla="*/ 542926 w 1457703"/>
                <a:gd name="connsiteY0" fmla="*/ 0 h 3448050"/>
                <a:gd name="connsiteX1" fmla="*/ 535782 w 1457703"/>
                <a:gd name="connsiteY1" fmla="*/ 121444 h 3448050"/>
                <a:gd name="connsiteX2" fmla="*/ 278606 w 1457703"/>
                <a:gd name="connsiteY2" fmla="*/ 328613 h 3448050"/>
                <a:gd name="connsiteX3" fmla="*/ 0 w 1457703"/>
                <a:gd name="connsiteY3" fmla="*/ 642938 h 3448050"/>
                <a:gd name="connsiteX4" fmla="*/ 71438 w 1457703"/>
                <a:gd name="connsiteY4" fmla="*/ 2895600 h 3448050"/>
                <a:gd name="connsiteX5" fmla="*/ 238125 w 1457703"/>
                <a:gd name="connsiteY5" fmla="*/ 3295650 h 3448050"/>
                <a:gd name="connsiteX6" fmla="*/ 404813 w 1457703"/>
                <a:gd name="connsiteY6" fmla="*/ 3409950 h 3448050"/>
                <a:gd name="connsiteX7" fmla="*/ 685800 w 1457703"/>
                <a:gd name="connsiteY7" fmla="*/ 3448050 h 3448050"/>
                <a:gd name="connsiteX8" fmla="*/ 1190625 w 1457703"/>
                <a:gd name="connsiteY8" fmla="*/ 3333750 h 3448050"/>
                <a:gd name="connsiteX9" fmla="*/ 1295400 w 1457703"/>
                <a:gd name="connsiteY9" fmla="*/ 3200400 h 3448050"/>
                <a:gd name="connsiteX10" fmla="*/ 1381125 w 1457703"/>
                <a:gd name="connsiteY10" fmla="*/ 2971800 h 3448050"/>
                <a:gd name="connsiteX11" fmla="*/ 1457325 w 1457703"/>
                <a:gd name="connsiteY11" fmla="*/ 766763 h 3448050"/>
                <a:gd name="connsiteX12" fmla="*/ 1223963 w 1457703"/>
                <a:gd name="connsiteY12" fmla="*/ 381000 h 3448050"/>
                <a:gd name="connsiteX13" fmla="*/ 923926 w 1457703"/>
                <a:gd name="connsiteY13" fmla="*/ 104775 h 3448050"/>
                <a:gd name="connsiteX14" fmla="*/ 909638 w 1457703"/>
                <a:gd name="connsiteY14" fmla="*/ 0 h 3448050"/>
                <a:gd name="connsiteX15" fmla="*/ 542926 w 1457703"/>
                <a:gd name="connsiteY15" fmla="*/ 0 h 3448050"/>
                <a:gd name="connsiteX0" fmla="*/ 542926 w 1457703"/>
                <a:gd name="connsiteY0" fmla="*/ 0 h 3449105"/>
                <a:gd name="connsiteX1" fmla="*/ 535782 w 1457703"/>
                <a:gd name="connsiteY1" fmla="*/ 121444 h 3449105"/>
                <a:gd name="connsiteX2" fmla="*/ 278606 w 1457703"/>
                <a:gd name="connsiteY2" fmla="*/ 328613 h 3449105"/>
                <a:gd name="connsiteX3" fmla="*/ 0 w 1457703"/>
                <a:gd name="connsiteY3" fmla="*/ 642938 h 3449105"/>
                <a:gd name="connsiteX4" fmla="*/ 71438 w 1457703"/>
                <a:gd name="connsiteY4" fmla="*/ 2895600 h 3449105"/>
                <a:gd name="connsiteX5" fmla="*/ 238125 w 1457703"/>
                <a:gd name="connsiteY5" fmla="*/ 3295650 h 3449105"/>
                <a:gd name="connsiteX6" fmla="*/ 404813 w 1457703"/>
                <a:gd name="connsiteY6" fmla="*/ 3409950 h 3449105"/>
                <a:gd name="connsiteX7" fmla="*/ 685800 w 1457703"/>
                <a:gd name="connsiteY7" fmla="*/ 3448050 h 3449105"/>
                <a:gd name="connsiteX8" fmla="*/ 1190625 w 1457703"/>
                <a:gd name="connsiteY8" fmla="*/ 3333750 h 3449105"/>
                <a:gd name="connsiteX9" fmla="*/ 1295400 w 1457703"/>
                <a:gd name="connsiteY9" fmla="*/ 3200400 h 3449105"/>
                <a:gd name="connsiteX10" fmla="*/ 1381125 w 1457703"/>
                <a:gd name="connsiteY10" fmla="*/ 2971800 h 3449105"/>
                <a:gd name="connsiteX11" fmla="*/ 1457325 w 1457703"/>
                <a:gd name="connsiteY11" fmla="*/ 766763 h 3449105"/>
                <a:gd name="connsiteX12" fmla="*/ 1223963 w 1457703"/>
                <a:gd name="connsiteY12" fmla="*/ 381000 h 3449105"/>
                <a:gd name="connsiteX13" fmla="*/ 923926 w 1457703"/>
                <a:gd name="connsiteY13" fmla="*/ 104775 h 3449105"/>
                <a:gd name="connsiteX14" fmla="*/ 909638 w 1457703"/>
                <a:gd name="connsiteY14" fmla="*/ 0 h 3449105"/>
                <a:gd name="connsiteX15" fmla="*/ 542926 w 1457703"/>
                <a:gd name="connsiteY15" fmla="*/ 0 h 3449105"/>
                <a:gd name="connsiteX0" fmla="*/ 542926 w 1457703"/>
                <a:gd name="connsiteY0" fmla="*/ 0 h 3449105"/>
                <a:gd name="connsiteX1" fmla="*/ 535782 w 1457703"/>
                <a:gd name="connsiteY1" fmla="*/ 121444 h 3449105"/>
                <a:gd name="connsiteX2" fmla="*/ 278606 w 1457703"/>
                <a:gd name="connsiteY2" fmla="*/ 328613 h 3449105"/>
                <a:gd name="connsiteX3" fmla="*/ 0 w 1457703"/>
                <a:gd name="connsiteY3" fmla="*/ 642938 h 3449105"/>
                <a:gd name="connsiteX4" fmla="*/ 71438 w 1457703"/>
                <a:gd name="connsiteY4" fmla="*/ 2895600 h 3449105"/>
                <a:gd name="connsiteX5" fmla="*/ 238125 w 1457703"/>
                <a:gd name="connsiteY5" fmla="*/ 3295650 h 3449105"/>
                <a:gd name="connsiteX6" fmla="*/ 404813 w 1457703"/>
                <a:gd name="connsiteY6" fmla="*/ 3409950 h 3449105"/>
                <a:gd name="connsiteX7" fmla="*/ 685800 w 1457703"/>
                <a:gd name="connsiteY7" fmla="*/ 3448050 h 3449105"/>
                <a:gd name="connsiteX8" fmla="*/ 1190625 w 1457703"/>
                <a:gd name="connsiteY8" fmla="*/ 3333750 h 3449105"/>
                <a:gd name="connsiteX9" fmla="*/ 1295400 w 1457703"/>
                <a:gd name="connsiteY9" fmla="*/ 3200400 h 3449105"/>
                <a:gd name="connsiteX10" fmla="*/ 1381125 w 1457703"/>
                <a:gd name="connsiteY10" fmla="*/ 2971800 h 3449105"/>
                <a:gd name="connsiteX11" fmla="*/ 1457325 w 1457703"/>
                <a:gd name="connsiteY11" fmla="*/ 766763 h 3449105"/>
                <a:gd name="connsiteX12" fmla="*/ 1223963 w 1457703"/>
                <a:gd name="connsiteY12" fmla="*/ 381000 h 3449105"/>
                <a:gd name="connsiteX13" fmla="*/ 923926 w 1457703"/>
                <a:gd name="connsiteY13" fmla="*/ 104775 h 3449105"/>
                <a:gd name="connsiteX14" fmla="*/ 909638 w 1457703"/>
                <a:gd name="connsiteY14" fmla="*/ 0 h 3449105"/>
                <a:gd name="connsiteX15" fmla="*/ 542926 w 1457703"/>
                <a:gd name="connsiteY15" fmla="*/ 0 h 3449105"/>
                <a:gd name="connsiteX0" fmla="*/ 542926 w 1457703"/>
                <a:gd name="connsiteY0" fmla="*/ 0 h 3449105"/>
                <a:gd name="connsiteX1" fmla="*/ 535782 w 1457703"/>
                <a:gd name="connsiteY1" fmla="*/ 121444 h 3449105"/>
                <a:gd name="connsiteX2" fmla="*/ 278606 w 1457703"/>
                <a:gd name="connsiteY2" fmla="*/ 328613 h 3449105"/>
                <a:gd name="connsiteX3" fmla="*/ 0 w 1457703"/>
                <a:gd name="connsiteY3" fmla="*/ 642938 h 3449105"/>
                <a:gd name="connsiteX4" fmla="*/ 71438 w 1457703"/>
                <a:gd name="connsiteY4" fmla="*/ 2895600 h 3449105"/>
                <a:gd name="connsiteX5" fmla="*/ 238125 w 1457703"/>
                <a:gd name="connsiteY5" fmla="*/ 3295650 h 3449105"/>
                <a:gd name="connsiteX6" fmla="*/ 404813 w 1457703"/>
                <a:gd name="connsiteY6" fmla="*/ 3409950 h 3449105"/>
                <a:gd name="connsiteX7" fmla="*/ 685800 w 1457703"/>
                <a:gd name="connsiteY7" fmla="*/ 3448050 h 3449105"/>
                <a:gd name="connsiteX8" fmla="*/ 1190625 w 1457703"/>
                <a:gd name="connsiteY8" fmla="*/ 3333750 h 3449105"/>
                <a:gd name="connsiteX9" fmla="*/ 1314450 w 1457703"/>
                <a:gd name="connsiteY9" fmla="*/ 3169444 h 3449105"/>
                <a:gd name="connsiteX10" fmla="*/ 1381125 w 1457703"/>
                <a:gd name="connsiteY10" fmla="*/ 2971800 h 3449105"/>
                <a:gd name="connsiteX11" fmla="*/ 1457325 w 1457703"/>
                <a:gd name="connsiteY11" fmla="*/ 766763 h 3449105"/>
                <a:gd name="connsiteX12" fmla="*/ 1223963 w 1457703"/>
                <a:gd name="connsiteY12" fmla="*/ 381000 h 3449105"/>
                <a:gd name="connsiteX13" fmla="*/ 923926 w 1457703"/>
                <a:gd name="connsiteY13" fmla="*/ 104775 h 3449105"/>
                <a:gd name="connsiteX14" fmla="*/ 909638 w 1457703"/>
                <a:gd name="connsiteY14" fmla="*/ 0 h 3449105"/>
                <a:gd name="connsiteX15" fmla="*/ 542926 w 1457703"/>
                <a:gd name="connsiteY15" fmla="*/ 0 h 3449105"/>
                <a:gd name="connsiteX0" fmla="*/ 542926 w 1457703"/>
                <a:gd name="connsiteY0" fmla="*/ 0 h 3449105"/>
                <a:gd name="connsiteX1" fmla="*/ 535782 w 1457703"/>
                <a:gd name="connsiteY1" fmla="*/ 121444 h 3449105"/>
                <a:gd name="connsiteX2" fmla="*/ 278606 w 1457703"/>
                <a:gd name="connsiteY2" fmla="*/ 328613 h 3449105"/>
                <a:gd name="connsiteX3" fmla="*/ 0 w 1457703"/>
                <a:gd name="connsiteY3" fmla="*/ 642938 h 3449105"/>
                <a:gd name="connsiteX4" fmla="*/ 71438 w 1457703"/>
                <a:gd name="connsiteY4" fmla="*/ 2895600 h 3449105"/>
                <a:gd name="connsiteX5" fmla="*/ 238125 w 1457703"/>
                <a:gd name="connsiteY5" fmla="*/ 3295650 h 3449105"/>
                <a:gd name="connsiteX6" fmla="*/ 404813 w 1457703"/>
                <a:gd name="connsiteY6" fmla="*/ 3409950 h 3449105"/>
                <a:gd name="connsiteX7" fmla="*/ 685800 w 1457703"/>
                <a:gd name="connsiteY7" fmla="*/ 3448050 h 3449105"/>
                <a:gd name="connsiteX8" fmla="*/ 1190625 w 1457703"/>
                <a:gd name="connsiteY8" fmla="*/ 3333750 h 3449105"/>
                <a:gd name="connsiteX9" fmla="*/ 1314450 w 1457703"/>
                <a:gd name="connsiteY9" fmla="*/ 3169444 h 3449105"/>
                <a:gd name="connsiteX10" fmla="*/ 1381125 w 1457703"/>
                <a:gd name="connsiteY10" fmla="*/ 2971800 h 3449105"/>
                <a:gd name="connsiteX11" fmla="*/ 1457325 w 1457703"/>
                <a:gd name="connsiteY11" fmla="*/ 766763 h 3449105"/>
                <a:gd name="connsiteX12" fmla="*/ 1223963 w 1457703"/>
                <a:gd name="connsiteY12" fmla="*/ 381000 h 3449105"/>
                <a:gd name="connsiteX13" fmla="*/ 923926 w 1457703"/>
                <a:gd name="connsiteY13" fmla="*/ 104775 h 3449105"/>
                <a:gd name="connsiteX14" fmla="*/ 909638 w 1457703"/>
                <a:gd name="connsiteY14" fmla="*/ 0 h 3449105"/>
                <a:gd name="connsiteX15" fmla="*/ 542926 w 1457703"/>
                <a:gd name="connsiteY15" fmla="*/ 0 h 3449105"/>
                <a:gd name="connsiteX0" fmla="*/ 542926 w 1457703"/>
                <a:gd name="connsiteY0" fmla="*/ 0 h 3449105"/>
                <a:gd name="connsiteX1" fmla="*/ 535782 w 1457703"/>
                <a:gd name="connsiteY1" fmla="*/ 121444 h 3449105"/>
                <a:gd name="connsiteX2" fmla="*/ 278606 w 1457703"/>
                <a:gd name="connsiteY2" fmla="*/ 328613 h 3449105"/>
                <a:gd name="connsiteX3" fmla="*/ 0 w 1457703"/>
                <a:gd name="connsiteY3" fmla="*/ 642938 h 3449105"/>
                <a:gd name="connsiteX4" fmla="*/ 71438 w 1457703"/>
                <a:gd name="connsiteY4" fmla="*/ 2895600 h 3449105"/>
                <a:gd name="connsiteX5" fmla="*/ 238125 w 1457703"/>
                <a:gd name="connsiteY5" fmla="*/ 3295650 h 3449105"/>
                <a:gd name="connsiteX6" fmla="*/ 404813 w 1457703"/>
                <a:gd name="connsiteY6" fmla="*/ 3409950 h 3449105"/>
                <a:gd name="connsiteX7" fmla="*/ 685800 w 1457703"/>
                <a:gd name="connsiteY7" fmla="*/ 3448050 h 3449105"/>
                <a:gd name="connsiteX8" fmla="*/ 1190625 w 1457703"/>
                <a:gd name="connsiteY8" fmla="*/ 3333750 h 3449105"/>
                <a:gd name="connsiteX9" fmla="*/ 1314450 w 1457703"/>
                <a:gd name="connsiteY9" fmla="*/ 3169444 h 3449105"/>
                <a:gd name="connsiteX10" fmla="*/ 1381125 w 1457703"/>
                <a:gd name="connsiteY10" fmla="*/ 2971800 h 3449105"/>
                <a:gd name="connsiteX11" fmla="*/ 1457325 w 1457703"/>
                <a:gd name="connsiteY11" fmla="*/ 766763 h 3449105"/>
                <a:gd name="connsiteX12" fmla="*/ 1223963 w 1457703"/>
                <a:gd name="connsiteY12" fmla="*/ 381000 h 3449105"/>
                <a:gd name="connsiteX13" fmla="*/ 923926 w 1457703"/>
                <a:gd name="connsiteY13" fmla="*/ 104775 h 3449105"/>
                <a:gd name="connsiteX14" fmla="*/ 909638 w 1457703"/>
                <a:gd name="connsiteY14" fmla="*/ 0 h 3449105"/>
                <a:gd name="connsiteX15" fmla="*/ 542926 w 1457703"/>
                <a:gd name="connsiteY15" fmla="*/ 0 h 3449105"/>
                <a:gd name="connsiteX0" fmla="*/ 542926 w 1457703"/>
                <a:gd name="connsiteY0" fmla="*/ 0 h 3449105"/>
                <a:gd name="connsiteX1" fmla="*/ 535782 w 1457703"/>
                <a:gd name="connsiteY1" fmla="*/ 121444 h 3449105"/>
                <a:gd name="connsiteX2" fmla="*/ 278606 w 1457703"/>
                <a:gd name="connsiteY2" fmla="*/ 328613 h 3449105"/>
                <a:gd name="connsiteX3" fmla="*/ 0 w 1457703"/>
                <a:gd name="connsiteY3" fmla="*/ 642938 h 3449105"/>
                <a:gd name="connsiteX4" fmla="*/ 71438 w 1457703"/>
                <a:gd name="connsiteY4" fmla="*/ 2895600 h 3449105"/>
                <a:gd name="connsiteX5" fmla="*/ 238125 w 1457703"/>
                <a:gd name="connsiteY5" fmla="*/ 3295650 h 3449105"/>
                <a:gd name="connsiteX6" fmla="*/ 404813 w 1457703"/>
                <a:gd name="connsiteY6" fmla="*/ 3409950 h 3449105"/>
                <a:gd name="connsiteX7" fmla="*/ 685800 w 1457703"/>
                <a:gd name="connsiteY7" fmla="*/ 3448050 h 3449105"/>
                <a:gd name="connsiteX8" fmla="*/ 1190625 w 1457703"/>
                <a:gd name="connsiteY8" fmla="*/ 3333750 h 3449105"/>
                <a:gd name="connsiteX9" fmla="*/ 1314450 w 1457703"/>
                <a:gd name="connsiteY9" fmla="*/ 3169444 h 3449105"/>
                <a:gd name="connsiteX10" fmla="*/ 1381125 w 1457703"/>
                <a:gd name="connsiteY10" fmla="*/ 2971800 h 3449105"/>
                <a:gd name="connsiteX11" fmla="*/ 1457325 w 1457703"/>
                <a:gd name="connsiteY11" fmla="*/ 766763 h 3449105"/>
                <a:gd name="connsiteX12" fmla="*/ 1223963 w 1457703"/>
                <a:gd name="connsiteY12" fmla="*/ 381000 h 3449105"/>
                <a:gd name="connsiteX13" fmla="*/ 923926 w 1457703"/>
                <a:gd name="connsiteY13" fmla="*/ 104775 h 3449105"/>
                <a:gd name="connsiteX14" fmla="*/ 909638 w 1457703"/>
                <a:gd name="connsiteY14" fmla="*/ 0 h 3449105"/>
                <a:gd name="connsiteX15" fmla="*/ 542926 w 1457703"/>
                <a:gd name="connsiteY15" fmla="*/ 0 h 3449105"/>
                <a:gd name="connsiteX0" fmla="*/ 542926 w 1457703"/>
                <a:gd name="connsiteY0" fmla="*/ 0 h 3449105"/>
                <a:gd name="connsiteX1" fmla="*/ 535782 w 1457703"/>
                <a:gd name="connsiteY1" fmla="*/ 121444 h 3449105"/>
                <a:gd name="connsiteX2" fmla="*/ 278606 w 1457703"/>
                <a:gd name="connsiteY2" fmla="*/ 328613 h 3449105"/>
                <a:gd name="connsiteX3" fmla="*/ 0 w 1457703"/>
                <a:gd name="connsiteY3" fmla="*/ 642938 h 3449105"/>
                <a:gd name="connsiteX4" fmla="*/ 71438 w 1457703"/>
                <a:gd name="connsiteY4" fmla="*/ 2895600 h 3449105"/>
                <a:gd name="connsiteX5" fmla="*/ 238125 w 1457703"/>
                <a:gd name="connsiteY5" fmla="*/ 3295650 h 3449105"/>
                <a:gd name="connsiteX6" fmla="*/ 404813 w 1457703"/>
                <a:gd name="connsiteY6" fmla="*/ 3409950 h 3449105"/>
                <a:gd name="connsiteX7" fmla="*/ 685800 w 1457703"/>
                <a:gd name="connsiteY7" fmla="*/ 3448050 h 3449105"/>
                <a:gd name="connsiteX8" fmla="*/ 1190625 w 1457703"/>
                <a:gd name="connsiteY8" fmla="*/ 3333750 h 3449105"/>
                <a:gd name="connsiteX9" fmla="*/ 1314450 w 1457703"/>
                <a:gd name="connsiteY9" fmla="*/ 3169444 h 3449105"/>
                <a:gd name="connsiteX10" fmla="*/ 1381125 w 1457703"/>
                <a:gd name="connsiteY10" fmla="*/ 2971800 h 3449105"/>
                <a:gd name="connsiteX11" fmla="*/ 1457325 w 1457703"/>
                <a:gd name="connsiteY11" fmla="*/ 766763 h 3449105"/>
                <a:gd name="connsiteX12" fmla="*/ 1223963 w 1457703"/>
                <a:gd name="connsiteY12" fmla="*/ 381000 h 3449105"/>
                <a:gd name="connsiteX13" fmla="*/ 923926 w 1457703"/>
                <a:gd name="connsiteY13" fmla="*/ 104775 h 3449105"/>
                <a:gd name="connsiteX14" fmla="*/ 909638 w 1457703"/>
                <a:gd name="connsiteY14" fmla="*/ 0 h 3449105"/>
                <a:gd name="connsiteX15" fmla="*/ 542926 w 1457703"/>
                <a:gd name="connsiteY15" fmla="*/ 0 h 3449105"/>
                <a:gd name="connsiteX0" fmla="*/ 542947 w 1457724"/>
                <a:gd name="connsiteY0" fmla="*/ 0 h 3449105"/>
                <a:gd name="connsiteX1" fmla="*/ 535803 w 1457724"/>
                <a:gd name="connsiteY1" fmla="*/ 121444 h 3449105"/>
                <a:gd name="connsiteX2" fmla="*/ 278627 w 1457724"/>
                <a:gd name="connsiteY2" fmla="*/ 328613 h 3449105"/>
                <a:gd name="connsiteX3" fmla="*/ 21 w 1457724"/>
                <a:gd name="connsiteY3" fmla="*/ 642938 h 3449105"/>
                <a:gd name="connsiteX4" fmla="*/ 71459 w 1457724"/>
                <a:gd name="connsiteY4" fmla="*/ 2895600 h 3449105"/>
                <a:gd name="connsiteX5" fmla="*/ 238146 w 1457724"/>
                <a:gd name="connsiteY5" fmla="*/ 3295650 h 3449105"/>
                <a:gd name="connsiteX6" fmla="*/ 404834 w 1457724"/>
                <a:gd name="connsiteY6" fmla="*/ 3409950 h 3449105"/>
                <a:gd name="connsiteX7" fmla="*/ 685821 w 1457724"/>
                <a:gd name="connsiteY7" fmla="*/ 3448050 h 3449105"/>
                <a:gd name="connsiteX8" fmla="*/ 1190646 w 1457724"/>
                <a:gd name="connsiteY8" fmla="*/ 3333750 h 3449105"/>
                <a:gd name="connsiteX9" fmla="*/ 1314471 w 1457724"/>
                <a:gd name="connsiteY9" fmla="*/ 3169444 h 3449105"/>
                <a:gd name="connsiteX10" fmla="*/ 1381146 w 1457724"/>
                <a:gd name="connsiteY10" fmla="*/ 2971800 h 3449105"/>
                <a:gd name="connsiteX11" fmla="*/ 1457346 w 1457724"/>
                <a:gd name="connsiteY11" fmla="*/ 766763 h 3449105"/>
                <a:gd name="connsiteX12" fmla="*/ 1223984 w 1457724"/>
                <a:gd name="connsiteY12" fmla="*/ 381000 h 3449105"/>
                <a:gd name="connsiteX13" fmla="*/ 923947 w 1457724"/>
                <a:gd name="connsiteY13" fmla="*/ 104775 h 3449105"/>
                <a:gd name="connsiteX14" fmla="*/ 909659 w 1457724"/>
                <a:gd name="connsiteY14" fmla="*/ 0 h 3449105"/>
                <a:gd name="connsiteX15" fmla="*/ 542947 w 1457724"/>
                <a:gd name="connsiteY15" fmla="*/ 0 h 3449105"/>
                <a:gd name="connsiteX0" fmla="*/ 535805 w 1450582"/>
                <a:gd name="connsiteY0" fmla="*/ 0 h 3449105"/>
                <a:gd name="connsiteX1" fmla="*/ 528661 w 1450582"/>
                <a:gd name="connsiteY1" fmla="*/ 121444 h 3449105"/>
                <a:gd name="connsiteX2" fmla="*/ 271485 w 1450582"/>
                <a:gd name="connsiteY2" fmla="*/ 328613 h 3449105"/>
                <a:gd name="connsiteX3" fmla="*/ 23 w 1450582"/>
                <a:gd name="connsiteY3" fmla="*/ 669131 h 3449105"/>
                <a:gd name="connsiteX4" fmla="*/ 64317 w 1450582"/>
                <a:gd name="connsiteY4" fmla="*/ 2895600 h 3449105"/>
                <a:gd name="connsiteX5" fmla="*/ 231004 w 1450582"/>
                <a:gd name="connsiteY5" fmla="*/ 3295650 h 3449105"/>
                <a:gd name="connsiteX6" fmla="*/ 397692 w 1450582"/>
                <a:gd name="connsiteY6" fmla="*/ 3409950 h 3449105"/>
                <a:gd name="connsiteX7" fmla="*/ 678679 w 1450582"/>
                <a:gd name="connsiteY7" fmla="*/ 3448050 h 3449105"/>
                <a:gd name="connsiteX8" fmla="*/ 1183504 w 1450582"/>
                <a:gd name="connsiteY8" fmla="*/ 3333750 h 3449105"/>
                <a:gd name="connsiteX9" fmla="*/ 1307329 w 1450582"/>
                <a:gd name="connsiteY9" fmla="*/ 3169444 h 3449105"/>
                <a:gd name="connsiteX10" fmla="*/ 1374004 w 1450582"/>
                <a:gd name="connsiteY10" fmla="*/ 2971800 h 3449105"/>
                <a:gd name="connsiteX11" fmla="*/ 1450204 w 1450582"/>
                <a:gd name="connsiteY11" fmla="*/ 766763 h 3449105"/>
                <a:gd name="connsiteX12" fmla="*/ 1216842 w 1450582"/>
                <a:gd name="connsiteY12" fmla="*/ 381000 h 3449105"/>
                <a:gd name="connsiteX13" fmla="*/ 916805 w 1450582"/>
                <a:gd name="connsiteY13" fmla="*/ 104775 h 3449105"/>
                <a:gd name="connsiteX14" fmla="*/ 902517 w 1450582"/>
                <a:gd name="connsiteY14" fmla="*/ 0 h 3449105"/>
                <a:gd name="connsiteX15" fmla="*/ 535805 w 1450582"/>
                <a:gd name="connsiteY15" fmla="*/ 0 h 3449105"/>
                <a:gd name="connsiteX0" fmla="*/ 535782 w 1450559"/>
                <a:gd name="connsiteY0" fmla="*/ 0 h 3449105"/>
                <a:gd name="connsiteX1" fmla="*/ 528638 w 1450559"/>
                <a:gd name="connsiteY1" fmla="*/ 121444 h 3449105"/>
                <a:gd name="connsiteX2" fmla="*/ 271462 w 1450559"/>
                <a:gd name="connsiteY2" fmla="*/ 328613 h 3449105"/>
                <a:gd name="connsiteX3" fmla="*/ 0 w 1450559"/>
                <a:gd name="connsiteY3" fmla="*/ 669131 h 3449105"/>
                <a:gd name="connsiteX4" fmla="*/ 64294 w 1450559"/>
                <a:gd name="connsiteY4" fmla="*/ 2895600 h 3449105"/>
                <a:gd name="connsiteX5" fmla="*/ 230981 w 1450559"/>
                <a:gd name="connsiteY5" fmla="*/ 3295650 h 3449105"/>
                <a:gd name="connsiteX6" fmla="*/ 397669 w 1450559"/>
                <a:gd name="connsiteY6" fmla="*/ 3409950 h 3449105"/>
                <a:gd name="connsiteX7" fmla="*/ 678656 w 1450559"/>
                <a:gd name="connsiteY7" fmla="*/ 3448050 h 3449105"/>
                <a:gd name="connsiteX8" fmla="*/ 1183481 w 1450559"/>
                <a:gd name="connsiteY8" fmla="*/ 3333750 h 3449105"/>
                <a:gd name="connsiteX9" fmla="*/ 1307306 w 1450559"/>
                <a:gd name="connsiteY9" fmla="*/ 3169444 h 3449105"/>
                <a:gd name="connsiteX10" fmla="*/ 1373981 w 1450559"/>
                <a:gd name="connsiteY10" fmla="*/ 2971800 h 3449105"/>
                <a:gd name="connsiteX11" fmla="*/ 1450181 w 1450559"/>
                <a:gd name="connsiteY11" fmla="*/ 766763 h 3449105"/>
                <a:gd name="connsiteX12" fmla="*/ 1216819 w 1450559"/>
                <a:gd name="connsiteY12" fmla="*/ 381000 h 3449105"/>
                <a:gd name="connsiteX13" fmla="*/ 916782 w 1450559"/>
                <a:gd name="connsiteY13" fmla="*/ 104775 h 3449105"/>
                <a:gd name="connsiteX14" fmla="*/ 902494 w 1450559"/>
                <a:gd name="connsiteY14" fmla="*/ 0 h 3449105"/>
                <a:gd name="connsiteX15" fmla="*/ 535782 w 1450559"/>
                <a:gd name="connsiteY15" fmla="*/ 0 h 3449105"/>
                <a:gd name="connsiteX0" fmla="*/ 535782 w 1450559"/>
                <a:gd name="connsiteY0" fmla="*/ 0 h 3449105"/>
                <a:gd name="connsiteX1" fmla="*/ 528638 w 1450559"/>
                <a:gd name="connsiteY1" fmla="*/ 121444 h 3449105"/>
                <a:gd name="connsiteX2" fmla="*/ 271462 w 1450559"/>
                <a:gd name="connsiteY2" fmla="*/ 328613 h 3449105"/>
                <a:gd name="connsiteX3" fmla="*/ 0 w 1450559"/>
                <a:gd name="connsiteY3" fmla="*/ 669131 h 3449105"/>
                <a:gd name="connsiteX4" fmla="*/ 64294 w 1450559"/>
                <a:gd name="connsiteY4" fmla="*/ 2895600 h 3449105"/>
                <a:gd name="connsiteX5" fmla="*/ 230981 w 1450559"/>
                <a:gd name="connsiteY5" fmla="*/ 3295650 h 3449105"/>
                <a:gd name="connsiteX6" fmla="*/ 397669 w 1450559"/>
                <a:gd name="connsiteY6" fmla="*/ 3409950 h 3449105"/>
                <a:gd name="connsiteX7" fmla="*/ 678656 w 1450559"/>
                <a:gd name="connsiteY7" fmla="*/ 3448050 h 3449105"/>
                <a:gd name="connsiteX8" fmla="*/ 1183481 w 1450559"/>
                <a:gd name="connsiteY8" fmla="*/ 3333750 h 3449105"/>
                <a:gd name="connsiteX9" fmla="*/ 1307306 w 1450559"/>
                <a:gd name="connsiteY9" fmla="*/ 3169444 h 3449105"/>
                <a:gd name="connsiteX10" fmla="*/ 1373981 w 1450559"/>
                <a:gd name="connsiteY10" fmla="*/ 2971800 h 3449105"/>
                <a:gd name="connsiteX11" fmla="*/ 1450181 w 1450559"/>
                <a:gd name="connsiteY11" fmla="*/ 766763 h 3449105"/>
                <a:gd name="connsiteX12" fmla="*/ 1216819 w 1450559"/>
                <a:gd name="connsiteY12" fmla="*/ 381000 h 3449105"/>
                <a:gd name="connsiteX13" fmla="*/ 916782 w 1450559"/>
                <a:gd name="connsiteY13" fmla="*/ 104775 h 3449105"/>
                <a:gd name="connsiteX14" fmla="*/ 902494 w 1450559"/>
                <a:gd name="connsiteY14" fmla="*/ 0 h 3449105"/>
                <a:gd name="connsiteX15" fmla="*/ 535782 w 1450559"/>
                <a:gd name="connsiteY15" fmla="*/ 0 h 3449105"/>
                <a:gd name="connsiteX0" fmla="*/ 535782 w 1450559"/>
                <a:gd name="connsiteY0" fmla="*/ 0 h 3449105"/>
                <a:gd name="connsiteX1" fmla="*/ 528638 w 1450559"/>
                <a:gd name="connsiteY1" fmla="*/ 121444 h 3449105"/>
                <a:gd name="connsiteX2" fmla="*/ 271462 w 1450559"/>
                <a:gd name="connsiteY2" fmla="*/ 328613 h 3449105"/>
                <a:gd name="connsiteX3" fmla="*/ 0 w 1450559"/>
                <a:gd name="connsiteY3" fmla="*/ 669131 h 3449105"/>
                <a:gd name="connsiteX4" fmla="*/ 64294 w 1450559"/>
                <a:gd name="connsiteY4" fmla="*/ 2895600 h 3449105"/>
                <a:gd name="connsiteX5" fmla="*/ 230981 w 1450559"/>
                <a:gd name="connsiteY5" fmla="*/ 3295650 h 3449105"/>
                <a:gd name="connsiteX6" fmla="*/ 397669 w 1450559"/>
                <a:gd name="connsiteY6" fmla="*/ 3409950 h 3449105"/>
                <a:gd name="connsiteX7" fmla="*/ 678656 w 1450559"/>
                <a:gd name="connsiteY7" fmla="*/ 3448050 h 3449105"/>
                <a:gd name="connsiteX8" fmla="*/ 1183481 w 1450559"/>
                <a:gd name="connsiteY8" fmla="*/ 3333750 h 3449105"/>
                <a:gd name="connsiteX9" fmla="*/ 1307306 w 1450559"/>
                <a:gd name="connsiteY9" fmla="*/ 3169444 h 3449105"/>
                <a:gd name="connsiteX10" fmla="*/ 1373981 w 1450559"/>
                <a:gd name="connsiteY10" fmla="*/ 2971800 h 3449105"/>
                <a:gd name="connsiteX11" fmla="*/ 1450181 w 1450559"/>
                <a:gd name="connsiteY11" fmla="*/ 766763 h 3449105"/>
                <a:gd name="connsiteX12" fmla="*/ 1216819 w 1450559"/>
                <a:gd name="connsiteY12" fmla="*/ 381000 h 3449105"/>
                <a:gd name="connsiteX13" fmla="*/ 916782 w 1450559"/>
                <a:gd name="connsiteY13" fmla="*/ 104775 h 3449105"/>
                <a:gd name="connsiteX14" fmla="*/ 902494 w 1450559"/>
                <a:gd name="connsiteY14" fmla="*/ 0 h 3449105"/>
                <a:gd name="connsiteX15" fmla="*/ 535782 w 1450559"/>
                <a:gd name="connsiteY15" fmla="*/ 0 h 3449105"/>
                <a:gd name="connsiteX0" fmla="*/ 535782 w 1450559"/>
                <a:gd name="connsiteY0" fmla="*/ 0 h 3449105"/>
                <a:gd name="connsiteX1" fmla="*/ 528638 w 1450559"/>
                <a:gd name="connsiteY1" fmla="*/ 121444 h 3449105"/>
                <a:gd name="connsiteX2" fmla="*/ 271462 w 1450559"/>
                <a:gd name="connsiteY2" fmla="*/ 328613 h 3449105"/>
                <a:gd name="connsiteX3" fmla="*/ 0 w 1450559"/>
                <a:gd name="connsiteY3" fmla="*/ 669131 h 3449105"/>
                <a:gd name="connsiteX4" fmla="*/ 64294 w 1450559"/>
                <a:gd name="connsiteY4" fmla="*/ 2895600 h 3449105"/>
                <a:gd name="connsiteX5" fmla="*/ 230981 w 1450559"/>
                <a:gd name="connsiteY5" fmla="*/ 3295650 h 3449105"/>
                <a:gd name="connsiteX6" fmla="*/ 397669 w 1450559"/>
                <a:gd name="connsiteY6" fmla="*/ 3409950 h 3449105"/>
                <a:gd name="connsiteX7" fmla="*/ 678656 w 1450559"/>
                <a:gd name="connsiteY7" fmla="*/ 3448050 h 3449105"/>
                <a:gd name="connsiteX8" fmla="*/ 1183481 w 1450559"/>
                <a:gd name="connsiteY8" fmla="*/ 3333750 h 3449105"/>
                <a:gd name="connsiteX9" fmla="*/ 1326356 w 1450559"/>
                <a:gd name="connsiteY9" fmla="*/ 3176588 h 3449105"/>
                <a:gd name="connsiteX10" fmla="*/ 1373981 w 1450559"/>
                <a:gd name="connsiteY10" fmla="*/ 2971800 h 3449105"/>
                <a:gd name="connsiteX11" fmla="*/ 1450181 w 1450559"/>
                <a:gd name="connsiteY11" fmla="*/ 766763 h 3449105"/>
                <a:gd name="connsiteX12" fmla="*/ 1216819 w 1450559"/>
                <a:gd name="connsiteY12" fmla="*/ 381000 h 3449105"/>
                <a:gd name="connsiteX13" fmla="*/ 916782 w 1450559"/>
                <a:gd name="connsiteY13" fmla="*/ 104775 h 3449105"/>
                <a:gd name="connsiteX14" fmla="*/ 902494 w 1450559"/>
                <a:gd name="connsiteY14" fmla="*/ 0 h 3449105"/>
                <a:gd name="connsiteX15" fmla="*/ 535782 w 1450559"/>
                <a:gd name="connsiteY15" fmla="*/ 0 h 3449105"/>
                <a:gd name="connsiteX0" fmla="*/ 535782 w 1450559"/>
                <a:gd name="connsiteY0" fmla="*/ 0 h 3449105"/>
                <a:gd name="connsiteX1" fmla="*/ 528638 w 1450559"/>
                <a:gd name="connsiteY1" fmla="*/ 121444 h 3449105"/>
                <a:gd name="connsiteX2" fmla="*/ 271462 w 1450559"/>
                <a:gd name="connsiteY2" fmla="*/ 328613 h 3449105"/>
                <a:gd name="connsiteX3" fmla="*/ 0 w 1450559"/>
                <a:gd name="connsiteY3" fmla="*/ 669131 h 3449105"/>
                <a:gd name="connsiteX4" fmla="*/ 64294 w 1450559"/>
                <a:gd name="connsiteY4" fmla="*/ 2895600 h 3449105"/>
                <a:gd name="connsiteX5" fmla="*/ 230981 w 1450559"/>
                <a:gd name="connsiteY5" fmla="*/ 3295650 h 3449105"/>
                <a:gd name="connsiteX6" fmla="*/ 397669 w 1450559"/>
                <a:gd name="connsiteY6" fmla="*/ 3409950 h 3449105"/>
                <a:gd name="connsiteX7" fmla="*/ 678656 w 1450559"/>
                <a:gd name="connsiteY7" fmla="*/ 3448050 h 3449105"/>
                <a:gd name="connsiteX8" fmla="*/ 1183481 w 1450559"/>
                <a:gd name="connsiteY8" fmla="*/ 3333750 h 3449105"/>
                <a:gd name="connsiteX9" fmla="*/ 1326356 w 1450559"/>
                <a:gd name="connsiteY9" fmla="*/ 3176588 h 3449105"/>
                <a:gd name="connsiteX10" fmla="*/ 1373981 w 1450559"/>
                <a:gd name="connsiteY10" fmla="*/ 2971800 h 3449105"/>
                <a:gd name="connsiteX11" fmla="*/ 1450181 w 1450559"/>
                <a:gd name="connsiteY11" fmla="*/ 766763 h 3449105"/>
                <a:gd name="connsiteX12" fmla="*/ 1216819 w 1450559"/>
                <a:gd name="connsiteY12" fmla="*/ 381000 h 3449105"/>
                <a:gd name="connsiteX13" fmla="*/ 916782 w 1450559"/>
                <a:gd name="connsiteY13" fmla="*/ 104775 h 3449105"/>
                <a:gd name="connsiteX14" fmla="*/ 902494 w 1450559"/>
                <a:gd name="connsiteY14" fmla="*/ 0 h 3449105"/>
                <a:gd name="connsiteX15" fmla="*/ 535782 w 1450559"/>
                <a:gd name="connsiteY15" fmla="*/ 0 h 3449105"/>
                <a:gd name="connsiteX0" fmla="*/ 535782 w 1450559"/>
                <a:gd name="connsiteY0" fmla="*/ 0 h 3448808"/>
                <a:gd name="connsiteX1" fmla="*/ 528638 w 1450559"/>
                <a:gd name="connsiteY1" fmla="*/ 121444 h 3448808"/>
                <a:gd name="connsiteX2" fmla="*/ 271462 w 1450559"/>
                <a:gd name="connsiteY2" fmla="*/ 328613 h 3448808"/>
                <a:gd name="connsiteX3" fmla="*/ 0 w 1450559"/>
                <a:gd name="connsiteY3" fmla="*/ 669131 h 3448808"/>
                <a:gd name="connsiteX4" fmla="*/ 64294 w 1450559"/>
                <a:gd name="connsiteY4" fmla="*/ 2895600 h 3448808"/>
                <a:gd name="connsiteX5" fmla="*/ 230981 w 1450559"/>
                <a:gd name="connsiteY5" fmla="*/ 3295650 h 3448808"/>
                <a:gd name="connsiteX6" fmla="*/ 397669 w 1450559"/>
                <a:gd name="connsiteY6" fmla="*/ 3409950 h 3448808"/>
                <a:gd name="connsiteX7" fmla="*/ 678656 w 1450559"/>
                <a:gd name="connsiteY7" fmla="*/ 3448050 h 3448808"/>
                <a:gd name="connsiteX8" fmla="*/ 1183481 w 1450559"/>
                <a:gd name="connsiteY8" fmla="*/ 3333750 h 3448808"/>
                <a:gd name="connsiteX9" fmla="*/ 1326356 w 1450559"/>
                <a:gd name="connsiteY9" fmla="*/ 3176588 h 3448808"/>
                <a:gd name="connsiteX10" fmla="*/ 1373981 w 1450559"/>
                <a:gd name="connsiteY10" fmla="*/ 2971800 h 3448808"/>
                <a:gd name="connsiteX11" fmla="*/ 1450181 w 1450559"/>
                <a:gd name="connsiteY11" fmla="*/ 766763 h 3448808"/>
                <a:gd name="connsiteX12" fmla="*/ 1216819 w 1450559"/>
                <a:gd name="connsiteY12" fmla="*/ 381000 h 3448808"/>
                <a:gd name="connsiteX13" fmla="*/ 916782 w 1450559"/>
                <a:gd name="connsiteY13" fmla="*/ 104775 h 3448808"/>
                <a:gd name="connsiteX14" fmla="*/ 902494 w 1450559"/>
                <a:gd name="connsiteY14" fmla="*/ 0 h 3448808"/>
                <a:gd name="connsiteX15" fmla="*/ 535782 w 1450559"/>
                <a:gd name="connsiteY15" fmla="*/ 0 h 3448808"/>
                <a:gd name="connsiteX0" fmla="*/ 535782 w 1450559"/>
                <a:gd name="connsiteY0" fmla="*/ 0 h 3448808"/>
                <a:gd name="connsiteX1" fmla="*/ 528638 w 1450559"/>
                <a:gd name="connsiteY1" fmla="*/ 121444 h 3448808"/>
                <a:gd name="connsiteX2" fmla="*/ 271462 w 1450559"/>
                <a:gd name="connsiteY2" fmla="*/ 328613 h 3448808"/>
                <a:gd name="connsiteX3" fmla="*/ 0 w 1450559"/>
                <a:gd name="connsiteY3" fmla="*/ 669131 h 3448808"/>
                <a:gd name="connsiteX4" fmla="*/ 64294 w 1450559"/>
                <a:gd name="connsiteY4" fmla="*/ 2895600 h 3448808"/>
                <a:gd name="connsiteX5" fmla="*/ 230981 w 1450559"/>
                <a:gd name="connsiteY5" fmla="*/ 3295650 h 3448808"/>
                <a:gd name="connsiteX6" fmla="*/ 397669 w 1450559"/>
                <a:gd name="connsiteY6" fmla="*/ 3409950 h 3448808"/>
                <a:gd name="connsiteX7" fmla="*/ 678656 w 1450559"/>
                <a:gd name="connsiteY7" fmla="*/ 3448050 h 3448808"/>
                <a:gd name="connsiteX8" fmla="*/ 1183481 w 1450559"/>
                <a:gd name="connsiteY8" fmla="*/ 3333750 h 3448808"/>
                <a:gd name="connsiteX9" fmla="*/ 1326356 w 1450559"/>
                <a:gd name="connsiteY9" fmla="*/ 3176588 h 3448808"/>
                <a:gd name="connsiteX10" fmla="*/ 1373981 w 1450559"/>
                <a:gd name="connsiteY10" fmla="*/ 2971800 h 3448808"/>
                <a:gd name="connsiteX11" fmla="*/ 1450181 w 1450559"/>
                <a:gd name="connsiteY11" fmla="*/ 766763 h 3448808"/>
                <a:gd name="connsiteX12" fmla="*/ 1216819 w 1450559"/>
                <a:gd name="connsiteY12" fmla="*/ 381000 h 3448808"/>
                <a:gd name="connsiteX13" fmla="*/ 916782 w 1450559"/>
                <a:gd name="connsiteY13" fmla="*/ 104775 h 3448808"/>
                <a:gd name="connsiteX14" fmla="*/ 902494 w 1450559"/>
                <a:gd name="connsiteY14" fmla="*/ 0 h 3448808"/>
                <a:gd name="connsiteX15" fmla="*/ 535782 w 1450559"/>
                <a:gd name="connsiteY15" fmla="*/ 0 h 3448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50559" h="3448808">
                  <a:moveTo>
                    <a:pt x="535782" y="0"/>
                  </a:moveTo>
                  <a:lnTo>
                    <a:pt x="528638" y="121444"/>
                  </a:lnTo>
                  <a:cubicBezTo>
                    <a:pt x="442913" y="197644"/>
                    <a:pt x="359568" y="237332"/>
                    <a:pt x="271462" y="328613"/>
                  </a:cubicBezTo>
                  <a:cubicBezTo>
                    <a:pt x="183356" y="419894"/>
                    <a:pt x="1" y="576264"/>
                    <a:pt x="0" y="669131"/>
                  </a:cubicBezTo>
                  <a:lnTo>
                    <a:pt x="64294" y="2895600"/>
                  </a:lnTo>
                  <a:cubicBezTo>
                    <a:pt x="65088" y="3045619"/>
                    <a:pt x="165894" y="3226594"/>
                    <a:pt x="230981" y="3295650"/>
                  </a:cubicBezTo>
                  <a:cubicBezTo>
                    <a:pt x="296068" y="3364706"/>
                    <a:pt x="349251" y="3385343"/>
                    <a:pt x="397669" y="3409950"/>
                  </a:cubicBezTo>
                  <a:cubicBezTo>
                    <a:pt x="446087" y="3434557"/>
                    <a:pt x="555625" y="3452812"/>
                    <a:pt x="678656" y="3448050"/>
                  </a:cubicBezTo>
                  <a:cubicBezTo>
                    <a:pt x="801687" y="3443288"/>
                    <a:pt x="1124743" y="3359944"/>
                    <a:pt x="1183481" y="3333750"/>
                  </a:cubicBezTo>
                  <a:cubicBezTo>
                    <a:pt x="1242219" y="3307556"/>
                    <a:pt x="1294605" y="3249613"/>
                    <a:pt x="1326356" y="3176588"/>
                  </a:cubicBezTo>
                  <a:cubicBezTo>
                    <a:pt x="1358107" y="3103563"/>
                    <a:pt x="1363662" y="3054349"/>
                    <a:pt x="1373981" y="2971800"/>
                  </a:cubicBezTo>
                  <a:lnTo>
                    <a:pt x="1450181" y="766763"/>
                  </a:lnTo>
                  <a:cubicBezTo>
                    <a:pt x="1458119" y="673893"/>
                    <a:pt x="1339849" y="500063"/>
                    <a:pt x="1216819" y="381000"/>
                  </a:cubicBezTo>
                  <a:cubicBezTo>
                    <a:pt x="1093789" y="261937"/>
                    <a:pt x="1016794" y="196850"/>
                    <a:pt x="916782" y="104775"/>
                  </a:cubicBezTo>
                  <a:lnTo>
                    <a:pt x="902494" y="0"/>
                  </a:lnTo>
                  <a:lnTo>
                    <a:pt x="535782" y="0"/>
                  </a:lnTo>
                  <a:close/>
                </a:path>
              </a:pathLst>
            </a:cu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06E6BC89-7FDE-4B5A-E384-4F0277F3E22B}"/>
                </a:ext>
              </a:extLst>
            </p:cNvPr>
            <p:cNvSpPr/>
            <p:nvPr/>
          </p:nvSpPr>
          <p:spPr>
            <a:xfrm>
              <a:off x="2416969" y="1971674"/>
              <a:ext cx="426244" cy="419128"/>
            </a:xfrm>
            <a:custGeom>
              <a:avLst/>
              <a:gdLst>
                <a:gd name="connsiteX0" fmla="*/ 223840 w 448253"/>
                <a:gd name="connsiteY0" fmla="*/ 0 h 419128"/>
                <a:gd name="connsiteX1" fmla="*/ 414340 w 448253"/>
                <a:gd name="connsiteY1" fmla="*/ 76200 h 419128"/>
                <a:gd name="connsiteX2" fmla="*/ 411936 w 448253"/>
                <a:gd name="connsiteY2" fmla="*/ 80963 h 419128"/>
                <a:gd name="connsiteX3" fmla="*/ 412554 w 448253"/>
                <a:gd name="connsiteY3" fmla="*/ 80963 h 419128"/>
                <a:gd name="connsiteX4" fmla="*/ 447677 w 448253"/>
                <a:gd name="connsiteY4" fmla="*/ 354807 h 419128"/>
                <a:gd name="connsiteX5" fmla="*/ 233364 w 448253"/>
                <a:gd name="connsiteY5" fmla="*/ 419100 h 419128"/>
                <a:gd name="connsiteX6" fmla="*/ 1 w 448253"/>
                <a:gd name="connsiteY6" fmla="*/ 354807 h 419128"/>
                <a:gd name="connsiteX7" fmla="*/ 35124 w 448253"/>
                <a:gd name="connsiteY7" fmla="*/ 80963 h 419128"/>
                <a:gd name="connsiteX8" fmla="*/ 35744 w 448253"/>
                <a:gd name="connsiteY8" fmla="*/ 80963 h 419128"/>
                <a:gd name="connsiteX9" fmla="*/ 33340 w 448253"/>
                <a:gd name="connsiteY9" fmla="*/ 76200 h 419128"/>
                <a:gd name="connsiteX10" fmla="*/ 223840 w 448253"/>
                <a:gd name="connsiteY10" fmla="*/ 0 h 419128"/>
                <a:gd name="connsiteX0" fmla="*/ 223840 w 448253"/>
                <a:gd name="connsiteY0" fmla="*/ 0 h 419128"/>
                <a:gd name="connsiteX1" fmla="*/ 414340 w 448253"/>
                <a:gd name="connsiteY1" fmla="*/ 76200 h 419128"/>
                <a:gd name="connsiteX2" fmla="*/ 411936 w 448253"/>
                <a:gd name="connsiteY2" fmla="*/ 80963 h 419128"/>
                <a:gd name="connsiteX3" fmla="*/ 412554 w 448253"/>
                <a:gd name="connsiteY3" fmla="*/ 80963 h 419128"/>
                <a:gd name="connsiteX4" fmla="*/ 447677 w 448253"/>
                <a:gd name="connsiteY4" fmla="*/ 354807 h 419128"/>
                <a:gd name="connsiteX5" fmla="*/ 233364 w 448253"/>
                <a:gd name="connsiteY5" fmla="*/ 419100 h 419128"/>
                <a:gd name="connsiteX6" fmla="*/ 1 w 448253"/>
                <a:gd name="connsiteY6" fmla="*/ 354807 h 419128"/>
                <a:gd name="connsiteX7" fmla="*/ 35124 w 448253"/>
                <a:gd name="connsiteY7" fmla="*/ 80963 h 419128"/>
                <a:gd name="connsiteX8" fmla="*/ 33340 w 448253"/>
                <a:gd name="connsiteY8" fmla="*/ 76200 h 419128"/>
                <a:gd name="connsiteX9" fmla="*/ 223840 w 448253"/>
                <a:gd name="connsiteY9" fmla="*/ 0 h 419128"/>
                <a:gd name="connsiteX0" fmla="*/ 223840 w 447677"/>
                <a:gd name="connsiteY0" fmla="*/ 0 h 419128"/>
                <a:gd name="connsiteX1" fmla="*/ 414340 w 447677"/>
                <a:gd name="connsiteY1" fmla="*/ 76200 h 419128"/>
                <a:gd name="connsiteX2" fmla="*/ 411936 w 447677"/>
                <a:gd name="connsiteY2" fmla="*/ 80963 h 419128"/>
                <a:gd name="connsiteX3" fmla="*/ 447677 w 447677"/>
                <a:gd name="connsiteY3" fmla="*/ 354807 h 419128"/>
                <a:gd name="connsiteX4" fmla="*/ 233364 w 447677"/>
                <a:gd name="connsiteY4" fmla="*/ 419100 h 419128"/>
                <a:gd name="connsiteX5" fmla="*/ 1 w 447677"/>
                <a:gd name="connsiteY5" fmla="*/ 354807 h 419128"/>
                <a:gd name="connsiteX6" fmla="*/ 35124 w 447677"/>
                <a:gd name="connsiteY6" fmla="*/ 80963 h 419128"/>
                <a:gd name="connsiteX7" fmla="*/ 33340 w 447677"/>
                <a:gd name="connsiteY7" fmla="*/ 76200 h 419128"/>
                <a:gd name="connsiteX8" fmla="*/ 223840 w 447677"/>
                <a:gd name="connsiteY8" fmla="*/ 0 h 419128"/>
                <a:gd name="connsiteX0" fmla="*/ 223840 w 447677"/>
                <a:gd name="connsiteY0" fmla="*/ 0 h 419128"/>
                <a:gd name="connsiteX1" fmla="*/ 414340 w 447677"/>
                <a:gd name="connsiteY1" fmla="*/ 76200 h 419128"/>
                <a:gd name="connsiteX2" fmla="*/ 447677 w 447677"/>
                <a:gd name="connsiteY2" fmla="*/ 354807 h 419128"/>
                <a:gd name="connsiteX3" fmla="*/ 233364 w 447677"/>
                <a:gd name="connsiteY3" fmla="*/ 419100 h 419128"/>
                <a:gd name="connsiteX4" fmla="*/ 1 w 447677"/>
                <a:gd name="connsiteY4" fmla="*/ 354807 h 419128"/>
                <a:gd name="connsiteX5" fmla="*/ 35124 w 447677"/>
                <a:gd name="connsiteY5" fmla="*/ 80963 h 419128"/>
                <a:gd name="connsiteX6" fmla="*/ 33340 w 447677"/>
                <a:gd name="connsiteY6" fmla="*/ 76200 h 419128"/>
                <a:gd name="connsiteX7" fmla="*/ 223840 w 447677"/>
                <a:gd name="connsiteY7" fmla="*/ 0 h 419128"/>
                <a:gd name="connsiteX0" fmla="*/ 238396 w 462233"/>
                <a:gd name="connsiteY0" fmla="*/ 0 h 419128"/>
                <a:gd name="connsiteX1" fmla="*/ 428896 w 462233"/>
                <a:gd name="connsiteY1" fmla="*/ 76200 h 419128"/>
                <a:gd name="connsiteX2" fmla="*/ 462233 w 462233"/>
                <a:gd name="connsiteY2" fmla="*/ 354807 h 419128"/>
                <a:gd name="connsiteX3" fmla="*/ 247920 w 462233"/>
                <a:gd name="connsiteY3" fmla="*/ 419100 h 419128"/>
                <a:gd name="connsiteX4" fmla="*/ 14557 w 462233"/>
                <a:gd name="connsiteY4" fmla="*/ 354807 h 419128"/>
                <a:gd name="connsiteX5" fmla="*/ 47896 w 462233"/>
                <a:gd name="connsiteY5" fmla="*/ 76200 h 419128"/>
                <a:gd name="connsiteX6" fmla="*/ 238396 w 462233"/>
                <a:gd name="connsiteY6" fmla="*/ 0 h 419128"/>
                <a:gd name="connsiteX0" fmla="*/ 223839 w 447676"/>
                <a:gd name="connsiteY0" fmla="*/ 0 h 419128"/>
                <a:gd name="connsiteX1" fmla="*/ 414339 w 447676"/>
                <a:gd name="connsiteY1" fmla="*/ 76200 h 419128"/>
                <a:gd name="connsiteX2" fmla="*/ 447676 w 447676"/>
                <a:gd name="connsiteY2" fmla="*/ 354807 h 419128"/>
                <a:gd name="connsiteX3" fmla="*/ 233363 w 447676"/>
                <a:gd name="connsiteY3" fmla="*/ 419100 h 419128"/>
                <a:gd name="connsiteX4" fmla="*/ 0 w 447676"/>
                <a:gd name="connsiteY4" fmla="*/ 354807 h 419128"/>
                <a:gd name="connsiteX5" fmla="*/ 33339 w 447676"/>
                <a:gd name="connsiteY5" fmla="*/ 76200 h 419128"/>
                <a:gd name="connsiteX6" fmla="*/ 223839 w 447676"/>
                <a:gd name="connsiteY6" fmla="*/ 0 h 419128"/>
                <a:gd name="connsiteX0" fmla="*/ 223839 w 447676"/>
                <a:gd name="connsiteY0" fmla="*/ 0 h 419128"/>
                <a:gd name="connsiteX1" fmla="*/ 414339 w 447676"/>
                <a:gd name="connsiteY1" fmla="*/ 76200 h 419128"/>
                <a:gd name="connsiteX2" fmla="*/ 447676 w 447676"/>
                <a:gd name="connsiteY2" fmla="*/ 354807 h 419128"/>
                <a:gd name="connsiteX3" fmla="*/ 233363 w 447676"/>
                <a:gd name="connsiteY3" fmla="*/ 419100 h 419128"/>
                <a:gd name="connsiteX4" fmla="*/ 0 w 447676"/>
                <a:gd name="connsiteY4" fmla="*/ 354807 h 419128"/>
                <a:gd name="connsiteX5" fmla="*/ 33339 w 447676"/>
                <a:gd name="connsiteY5" fmla="*/ 76200 h 419128"/>
                <a:gd name="connsiteX6" fmla="*/ 223839 w 447676"/>
                <a:gd name="connsiteY6" fmla="*/ 0 h 41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7676" h="419128">
                  <a:moveTo>
                    <a:pt x="223839" y="0"/>
                  </a:moveTo>
                  <a:cubicBezTo>
                    <a:pt x="329049" y="0"/>
                    <a:pt x="414339" y="34116"/>
                    <a:pt x="414339" y="76200"/>
                  </a:cubicBezTo>
                  <a:lnTo>
                    <a:pt x="447676" y="354807"/>
                  </a:lnTo>
                  <a:cubicBezTo>
                    <a:pt x="408782" y="404019"/>
                    <a:pt x="319881" y="419894"/>
                    <a:pt x="233363" y="419100"/>
                  </a:cubicBezTo>
                  <a:cubicBezTo>
                    <a:pt x="146845" y="418306"/>
                    <a:pt x="65882" y="414338"/>
                    <a:pt x="0" y="354807"/>
                  </a:cubicBezTo>
                  <a:lnTo>
                    <a:pt x="33339" y="76200"/>
                  </a:lnTo>
                  <a:cubicBezTo>
                    <a:pt x="75407" y="31353"/>
                    <a:pt x="118629" y="0"/>
                    <a:pt x="223839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395987DD-D956-DCD0-D3B0-F299E7A7DCDC}"/>
                </a:ext>
              </a:extLst>
            </p:cNvPr>
            <p:cNvSpPr/>
            <p:nvPr/>
          </p:nvSpPr>
          <p:spPr>
            <a:xfrm>
              <a:off x="2447925" y="1969292"/>
              <a:ext cx="362406" cy="15240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DAFBE78F-C224-DC83-1749-4080E9F1D6D9}"/>
                </a:ext>
              </a:extLst>
            </p:cNvPr>
            <p:cNvSpPr/>
            <p:nvPr/>
          </p:nvSpPr>
          <p:spPr>
            <a:xfrm>
              <a:off x="2289175" y="2475734"/>
              <a:ext cx="663576" cy="184916"/>
            </a:xfrm>
            <a:custGeom>
              <a:avLst/>
              <a:gdLst>
                <a:gd name="connsiteX0" fmla="*/ 331788 w 663576"/>
                <a:gd name="connsiteY0" fmla="*/ 0 h 184916"/>
                <a:gd name="connsiteX1" fmla="*/ 637502 w 663576"/>
                <a:gd name="connsiteY1" fmla="*/ 56469 h 184916"/>
                <a:gd name="connsiteX2" fmla="*/ 654402 w 663576"/>
                <a:gd name="connsiteY2" fmla="*/ 71641 h 184916"/>
                <a:gd name="connsiteX3" fmla="*/ 656896 w 663576"/>
                <a:gd name="connsiteY3" fmla="*/ 73993 h 184916"/>
                <a:gd name="connsiteX4" fmla="*/ 663576 w 663576"/>
                <a:gd name="connsiteY4" fmla="*/ 92458 h 184916"/>
                <a:gd name="connsiteX5" fmla="*/ 331788 w 663576"/>
                <a:gd name="connsiteY5" fmla="*/ 184916 h 184916"/>
                <a:gd name="connsiteX6" fmla="*/ 0 w 663576"/>
                <a:gd name="connsiteY6" fmla="*/ 92458 h 184916"/>
                <a:gd name="connsiteX7" fmla="*/ 6741 w 663576"/>
                <a:gd name="connsiteY7" fmla="*/ 73825 h 184916"/>
                <a:gd name="connsiteX8" fmla="*/ 20387 w 663576"/>
                <a:gd name="connsiteY8" fmla="*/ 61574 h 184916"/>
                <a:gd name="connsiteX9" fmla="*/ 25306 w 663576"/>
                <a:gd name="connsiteY9" fmla="*/ 57706 h 184916"/>
                <a:gd name="connsiteX10" fmla="*/ 28924 w 663576"/>
                <a:gd name="connsiteY10" fmla="*/ 55006 h 184916"/>
                <a:gd name="connsiteX11" fmla="*/ 56664 w 663576"/>
                <a:gd name="connsiteY11" fmla="*/ 40764 h 184916"/>
                <a:gd name="connsiteX12" fmla="*/ 331788 w 663576"/>
                <a:gd name="connsiteY12" fmla="*/ 0 h 184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3576" h="184916">
                  <a:moveTo>
                    <a:pt x="331788" y="0"/>
                  </a:moveTo>
                  <a:cubicBezTo>
                    <a:pt x="469219" y="0"/>
                    <a:pt x="587134" y="23285"/>
                    <a:pt x="637502" y="56469"/>
                  </a:cubicBezTo>
                  <a:lnTo>
                    <a:pt x="654402" y="71641"/>
                  </a:lnTo>
                  <a:lnTo>
                    <a:pt x="656896" y="73993"/>
                  </a:lnTo>
                  <a:lnTo>
                    <a:pt x="663576" y="92458"/>
                  </a:lnTo>
                  <a:cubicBezTo>
                    <a:pt x="663576" y="143521"/>
                    <a:pt x="515029" y="184916"/>
                    <a:pt x="331788" y="184916"/>
                  </a:cubicBezTo>
                  <a:cubicBezTo>
                    <a:pt x="148547" y="184916"/>
                    <a:pt x="0" y="143521"/>
                    <a:pt x="0" y="92458"/>
                  </a:cubicBezTo>
                  <a:cubicBezTo>
                    <a:pt x="0" y="86075"/>
                    <a:pt x="2321" y="79843"/>
                    <a:pt x="6741" y="73825"/>
                  </a:cubicBezTo>
                  <a:lnTo>
                    <a:pt x="20387" y="61574"/>
                  </a:lnTo>
                  <a:lnTo>
                    <a:pt x="25306" y="57706"/>
                  </a:lnTo>
                  <a:lnTo>
                    <a:pt x="28924" y="55006"/>
                  </a:lnTo>
                  <a:lnTo>
                    <a:pt x="56664" y="40764"/>
                  </a:lnTo>
                  <a:cubicBezTo>
                    <a:pt x="116289" y="16170"/>
                    <a:pt x="217262" y="0"/>
                    <a:pt x="331788" y="0"/>
                  </a:cubicBezTo>
                  <a:close/>
                </a:path>
              </a:pathLst>
            </a:custGeom>
            <a:solidFill>
              <a:srgbClr val="CCECFF">
                <a:alpha val="50196"/>
              </a:srgb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BE979861-4DE7-0416-9021-F437DF1332FA}"/>
                </a:ext>
              </a:extLst>
            </p:cNvPr>
            <p:cNvSpPr/>
            <p:nvPr/>
          </p:nvSpPr>
          <p:spPr>
            <a:xfrm>
              <a:off x="1938655" y="2537308"/>
              <a:ext cx="1379220" cy="3171342"/>
            </a:xfrm>
            <a:custGeom>
              <a:avLst/>
              <a:gdLst>
                <a:gd name="connsiteX0" fmla="*/ 378368 w 1386681"/>
                <a:gd name="connsiteY0" fmla="*/ 0 h 3171342"/>
                <a:gd name="connsiteX1" fmla="*/ 364722 w 1386681"/>
                <a:gd name="connsiteY1" fmla="*/ 12251 h 3171342"/>
                <a:gd name="connsiteX2" fmla="*/ 357981 w 1386681"/>
                <a:gd name="connsiteY2" fmla="*/ 30884 h 3171342"/>
                <a:gd name="connsiteX3" fmla="*/ 689769 w 1386681"/>
                <a:gd name="connsiteY3" fmla="*/ 123342 h 3171342"/>
                <a:gd name="connsiteX4" fmla="*/ 1021557 w 1386681"/>
                <a:gd name="connsiteY4" fmla="*/ 30884 h 3171342"/>
                <a:gd name="connsiteX5" fmla="*/ 1014877 w 1386681"/>
                <a:gd name="connsiteY5" fmla="*/ 12419 h 3171342"/>
                <a:gd name="connsiteX6" fmla="*/ 1082245 w 1386681"/>
                <a:gd name="connsiteY6" fmla="*/ 75954 h 3171342"/>
                <a:gd name="connsiteX7" fmla="*/ 1163234 w 1386681"/>
                <a:gd name="connsiteY7" fmla="*/ 155045 h 3171342"/>
                <a:gd name="connsiteX8" fmla="*/ 1386320 w 1386681"/>
                <a:gd name="connsiteY8" fmla="*/ 534331 h 3171342"/>
                <a:gd name="connsiteX9" fmla="*/ 1313475 w 1386681"/>
                <a:gd name="connsiteY9" fmla="*/ 2702343 h 3171342"/>
                <a:gd name="connsiteX10" fmla="*/ 1267948 w 1386681"/>
                <a:gd name="connsiteY10" fmla="*/ 2903693 h 3171342"/>
                <a:gd name="connsiteX11" fmla="*/ 1131364 w 1386681"/>
                <a:gd name="connsiteY11" fmla="*/ 3058216 h 3171342"/>
                <a:gd name="connsiteX12" fmla="*/ 648770 w 1386681"/>
                <a:gd name="connsiteY12" fmla="*/ 3170597 h 3171342"/>
                <a:gd name="connsiteX13" fmla="*/ 380157 w 1386681"/>
                <a:gd name="connsiteY13" fmla="*/ 3133137 h 3171342"/>
                <a:gd name="connsiteX14" fmla="*/ 220809 w 1386681"/>
                <a:gd name="connsiteY14" fmla="*/ 3020756 h 3171342"/>
                <a:gd name="connsiteX15" fmla="*/ 61463 w 1386681"/>
                <a:gd name="connsiteY15" fmla="*/ 2627423 h 3171342"/>
                <a:gd name="connsiteX16" fmla="*/ 0 w 1386681"/>
                <a:gd name="connsiteY16" fmla="*/ 438338 h 3171342"/>
                <a:gd name="connsiteX17" fmla="*/ 259508 w 1386681"/>
                <a:gd name="connsiteY17" fmla="*/ 103537 h 3171342"/>
                <a:gd name="connsiteX18" fmla="*/ 321931 w 1386681"/>
                <a:gd name="connsiteY18" fmla="*/ 44384 h 3171342"/>
                <a:gd name="connsiteX19" fmla="*/ 378368 w 1386681"/>
                <a:gd name="connsiteY19" fmla="*/ 0 h 3171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86681" h="3171342">
                  <a:moveTo>
                    <a:pt x="378368" y="0"/>
                  </a:moveTo>
                  <a:lnTo>
                    <a:pt x="364722" y="12251"/>
                  </a:lnTo>
                  <a:cubicBezTo>
                    <a:pt x="360302" y="18269"/>
                    <a:pt x="357981" y="24501"/>
                    <a:pt x="357981" y="30884"/>
                  </a:cubicBezTo>
                  <a:cubicBezTo>
                    <a:pt x="357981" y="81947"/>
                    <a:pt x="506528" y="123342"/>
                    <a:pt x="689769" y="123342"/>
                  </a:cubicBezTo>
                  <a:cubicBezTo>
                    <a:pt x="873010" y="123342"/>
                    <a:pt x="1021557" y="81947"/>
                    <a:pt x="1021557" y="30884"/>
                  </a:cubicBezTo>
                  <a:lnTo>
                    <a:pt x="1014877" y="12419"/>
                  </a:lnTo>
                  <a:lnTo>
                    <a:pt x="1082245" y="75954"/>
                  </a:lnTo>
                  <a:cubicBezTo>
                    <a:pt x="1107179" y="99830"/>
                    <a:pt x="1133831" y="125779"/>
                    <a:pt x="1163234" y="155045"/>
                  </a:cubicBezTo>
                  <a:cubicBezTo>
                    <a:pt x="1280846" y="272109"/>
                    <a:pt x="1393908" y="443020"/>
                    <a:pt x="1386320" y="534331"/>
                  </a:cubicBezTo>
                  <a:lnTo>
                    <a:pt x="1313475" y="2702343"/>
                  </a:lnTo>
                  <a:cubicBezTo>
                    <a:pt x="1303611" y="2783506"/>
                    <a:pt x="1298300" y="2831894"/>
                    <a:pt x="1267948" y="2903693"/>
                  </a:cubicBezTo>
                  <a:cubicBezTo>
                    <a:pt x="1237595" y="2975492"/>
                    <a:pt x="1187516" y="3032462"/>
                    <a:pt x="1131364" y="3058216"/>
                  </a:cubicBezTo>
                  <a:cubicBezTo>
                    <a:pt x="1075213" y="3083970"/>
                    <a:pt x="766383" y="3165915"/>
                    <a:pt x="648770" y="3170597"/>
                  </a:cubicBezTo>
                  <a:cubicBezTo>
                    <a:pt x="531157" y="3175279"/>
                    <a:pt x="426443" y="3157330"/>
                    <a:pt x="380157" y="3133137"/>
                  </a:cubicBezTo>
                  <a:cubicBezTo>
                    <a:pt x="333871" y="3108943"/>
                    <a:pt x="283030" y="3088652"/>
                    <a:pt x="220809" y="3020756"/>
                  </a:cubicBezTo>
                  <a:cubicBezTo>
                    <a:pt x="158589" y="2952859"/>
                    <a:pt x="62222" y="2774923"/>
                    <a:pt x="61463" y="2627423"/>
                  </a:cubicBezTo>
                  <a:lnTo>
                    <a:pt x="0" y="438338"/>
                  </a:lnTo>
                  <a:cubicBezTo>
                    <a:pt x="1" y="347030"/>
                    <a:pt x="175282" y="193286"/>
                    <a:pt x="259508" y="103537"/>
                  </a:cubicBezTo>
                  <a:cubicBezTo>
                    <a:pt x="280565" y="81100"/>
                    <a:pt x="301337" y="61834"/>
                    <a:pt x="321931" y="44384"/>
                  </a:cubicBezTo>
                  <a:lnTo>
                    <a:pt x="378368" y="0"/>
                  </a:lnTo>
                  <a:close/>
                </a:path>
              </a:pathLst>
            </a:custGeom>
            <a:solidFill>
              <a:srgbClr val="CCECFF">
                <a:alpha val="50196"/>
              </a:srgb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74476EB6-3FF7-BA5E-DA84-4B59FF3B59E0}"/>
                </a:ext>
              </a:extLst>
            </p:cNvPr>
            <p:cNvSpPr/>
            <p:nvPr/>
          </p:nvSpPr>
          <p:spPr>
            <a:xfrm>
              <a:off x="1908410" y="3136974"/>
              <a:ext cx="1438975" cy="1230024"/>
            </a:xfrm>
            <a:custGeom>
              <a:avLst/>
              <a:gdLst>
                <a:gd name="connsiteX0" fmla="*/ 0 w 1438975"/>
                <a:gd name="connsiteY0" fmla="*/ 0 h 1230024"/>
                <a:gd name="connsiteX1" fmla="*/ 7586 w 1438975"/>
                <a:gd name="connsiteY1" fmla="*/ 17143 h 1230024"/>
                <a:gd name="connsiteX2" fmla="*/ 216205 w 1438975"/>
                <a:gd name="connsiteY2" fmla="*/ 258691 h 1230024"/>
                <a:gd name="connsiteX3" fmla="*/ 806755 w 1438975"/>
                <a:gd name="connsiteY3" fmla="*/ 294409 h 1230024"/>
                <a:gd name="connsiteX4" fmla="*/ 1328249 w 1438975"/>
                <a:gd name="connsiteY4" fmla="*/ 187253 h 1230024"/>
                <a:gd name="connsiteX5" fmla="*/ 1426774 w 1438975"/>
                <a:gd name="connsiteY5" fmla="*/ 100635 h 1230024"/>
                <a:gd name="connsiteX6" fmla="*/ 1438975 w 1438975"/>
                <a:gd name="connsiteY6" fmla="*/ 88109 h 1230024"/>
                <a:gd name="connsiteX7" fmla="*/ 1408774 w 1438975"/>
                <a:gd name="connsiteY7" fmla="*/ 962075 h 1230024"/>
                <a:gd name="connsiteX8" fmla="*/ 1376172 w 1438975"/>
                <a:gd name="connsiteY8" fmla="*/ 997771 h 1230024"/>
                <a:gd name="connsiteX9" fmla="*/ 1283005 w 1438975"/>
                <a:gd name="connsiteY9" fmla="*/ 1084984 h 1230024"/>
                <a:gd name="connsiteX10" fmla="*/ 442423 w 1438975"/>
                <a:gd name="connsiteY10" fmla="*/ 1225478 h 1230024"/>
                <a:gd name="connsiteX11" fmla="*/ 170961 w 1438975"/>
                <a:gd name="connsiteY11" fmla="*/ 1123085 h 1230024"/>
                <a:gd name="connsiteX12" fmla="*/ 70354 w 1438975"/>
                <a:gd name="connsiteY12" fmla="*/ 989438 h 1230024"/>
                <a:gd name="connsiteX13" fmla="*/ 26751 w 1438975"/>
                <a:gd name="connsiteY13" fmla="*/ 926350 h 1230024"/>
                <a:gd name="connsiteX0" fmla="*/ 0 w 1438975"/>
                <a:gd name="connsiteY0" fmla="*/ 0 h 1230024"/>
                <a:gd name="connsiteX1" fmla="*/ 7586 w 1438975"/>
                <a:gd name="connsiteY1" fmla="*/ 17143 h 1230024"/>
                <a:gd name="connsiteX2" fmla="*/ 216205 w 1438975"/>
                <a:gd name="connsiteY2" fmla="*/ 258691 h 1230024"/>
                <a:gd name="connsiteX3" fmla="*/ 806755 w 1438975"/>
                <a:gd name="connsiteY3" fmla="*/ 294409 h 1230024"/>
                <a:gd name="connsiteX4" fmla="*/ 1328249 w 1438975"/>
                <a:gd name="connsiteY4" fmla="*/ 187253 h 1230024"/>
                <a:gd name="connsiteX5" fmla="*/ 1426774 w 1438975"/>
                <a:gd name="connsiteY5" fmla="*/ 100635 h 1230024"/>
                <a:gd name="connsiteX6" fmla="*/ 1438975 w 1438975"/>
                <a:gd name="connsiteY6" fmla="*/ 88109 h 1230024"/>
                <a:gd name="connsiteX7" fmla="*/ 1408774 w 1438975"/>
                <a:gd name="connsiteY7" fmla="*/ 962075 h 1230024"/>
                <a:gd name="connsiteX8" fmla="*/ 1376172 w 1438975"/>
                <a:gd name="connsiteY8" fmla="*/ 997771 h 1230024"/>
                <a:gd name="connsiteX9" fmla="*/ 1283005 w 1438975"/>
                <a:gd name="connsiteY9" fmla="*/ 1084984 h 1230024"/>
                <a:gd name="connsiteX10" fmla="*/ 442423 w 1438975"/>
                <a:gd name="connsiteY10" fmla="*/ 1225478 h 1230024"/>
                <a:gd name="connsiteX11" fmla="*/ 170961 w 1438975"/>
                <a:gd name="connsiteY11" fmla="*/ 1123085 h 1230024"/>
                <a:gd name="connsiteX12" fmla="*/ 70354 w 1438975"/>
                <a:gd name="connsiteY12" fmla="*/ 989438 h 1230024"/>
                <a:gd name="connsiteX13" fmla="*/ 26751 w 1438975"/>
                <a:gd name="connsiteY13" fmla="*/ 926350 h 1230024"/>
                <a:gd name="connsiteX14" fmla="*/ 0 w 1438975"/>
                <a:gd name="connsiteY14" fmla="*/ 0 h 1230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38975" h="1230024">
                  <a:moveTo>
                    <a:pt x="0" y="0"/>
                  </a:moveTo>
                  <a:lnTo>
                    <a:pt x="7586" y="17143"/>
                  </a:lnTo>
                  <a:cubicBezTo>
                    <a:pt x="53685" y="116411"/>
                    <a:pt x="110835" y="211662"/>
                    <a:pt x="216205" y="258691"/>
                  </a:cubicBezTo>
                  <a:cubicBezTo>
                    <a:pt x="356699" y="321397"/>
                    <a:pt x="617048" y="311078"/>
                    <a:pt x="806755" y="294409"/>
                  </a:cubicBezTo>
                  <a:cubicBezTo>
                    <a:pt x="996462" y="277740"/>
                    <a:pt x="1253637" y="239641"/>
                    <a:pt x="1328249" y="187253"/>
                  </a:cubicBezTo>
                  <a:cubicBezTo>
                    <a:pt x="1365555" y="161059"/>
                    <a:pt x="1396909" y="131293"/>
                    <a:pt x="1426774" y="100635"/>
                  </a:cubicBezTo>
                  <a:lnTo>
                    <a:pt x="1438975" y="88109"/>
                  </a:lnTo>
                  <a:lnTo>
                    <a:pt x="1408774" y="962075"/>
                  </a:lnTo>
                  <a:lnTo>
                    <a:pt x="1376172" y="997771"/>
                  </a:lnTo>
                  <a:cubicBezTo>
                    <a:pt x="1346902" y="1029818"/>
                    <a:pt x="1316740" y="1060378"/>
                    <a:pt x="1283005" y="1084984"/>
                  </a:cubicBezTo>
                  <a:cubicBezTo>
                    <a:pt x="1215536" y="1134197"/>
                    <a:pt x="570216" y="1254847"/>
                    <a:pt x="442423" y="1225478"/>
                  </a:cubicBezTo>
                  <a:cubicBezTo>
                    <a:pt x="314630" y="1196109"/>
                    <a:pt x="214617" y="1170709"/>
                    <a:pt x="170961" y="1123085"/>
                  </a:cubicBezTo>
                  <a:cubicBezTo>
                    <a:pt x="127305" y="1075461"/>
                    <a:pt x="109843" y="1046290"/>
                    <a:pt x="70354" y="989438"/>
                  </a:cubicBezTo>
                  <a:lnTo>
                    <a:pt x="26751" y="92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4FCDA75C-EDCD-1906-46F9-09CA134735A6}"/>
              </a:ext>
            </a:extLst>
          </p:cNvPr>
          <p:cNvGrpSpPr/>
          <p:nvPr/>
        </p:nvGrpSpPr>
        <p:grpSpPr>
          <a:xfrm>
            <a:off x="5034468" y="1006569"/>
            <a:ext cx="726098" cy="1963829"/>
            <a:chOff x="1902619" y="1969292"/>
            <a:chExt cx="1450559" cy="3765516"/>
          </a:xfrm>
        </p:grpSpPr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48DA3137-0449-09E9-185B-3F34F0A7E4B3}"/>
                </a:ext>
              </a:extLst>
            </p:cNvPr>
            <p:cNvSpPr/>
            <p:nvPr/>
          </p:nvSpPr>
          <p:spPr>
            <a:xfrm>
              <a:off x="1902619" y="2286000"/>
              <a:ext cx="1450559" cy="3448808"/>
            </a:xfrm>
            <a:custGeom>
              <a:avLst/>
              <a:gdLst>
                <a:gd name="connsiteX0" fmla="*/ 566738 w 1457325"/>
                <a:gd name="connsiteY0" fmla="*/ 14288 h 3448050"/>
                <a:gd name="connsiteX1" fmla="*/ 566738 w 1457325"/>
                <a:gd name="connsiteY1" fmla="*/ 128588 h 3448050"/>
                <a:gd name="connsiteX2" fmla="*/ 0 w 1457325"/>
                <a:gd name="connsiteY2" fmla="*/ 642938 h 3448050"/>
                <a:gd name="connsiteX3" fmla="*/ 71438 w 1457325"/>
                <a:gd name="connsiteY3" fmla="*/ 2895600 h 3448050"/>
                <a:gd name="connsiteX4" fmla="*/ 238125 w 1457325"/>
                <a:gd name="connsiteY4" fmla="*/ 3295650 h 3448050"/>
                <a:gd name="connsiteX5" fmla="*/ 404813 w 1457325"/>
                <a:gd name="connsiteY5" fmla="*/ 3409950 h 3448050"/>
                <a:gd name="connsiteX6" fmla="*/ 685800 w 1457325"/>
                <a:gd name="connsiteY6" fmla="*/ 3448050 h 3448050"/>
                <a:gd name="connsiteX7" fmla="*/ 1190625 w 1457325"/>
                <a:gd name="connsiteY7" fmla="*/ 3333750 h 3448050"/>
                <a:gd name="connsiteX8" fmla="*/ 1295400 w 1457325"/>
                <a:gd name="connsiteY8" fmla="*/ 3200400 h 3448050"/>
                <a:gd name="connsiteX9" fmla="*/ 1381125 w 1457325"/>
                <a:gd name="connsiteY9" fmla="*/ 2971800 h 3448050"/>
                <a:gd name="connsiteX10" fmla="*/ 1457325 w 1457325"/>
                <a:gd name="connsiteY10" fmla="*/ 766763 h 3448050"/>
                <a:gd name="connsiteX11" fmla="*/ 1223963 w 1457325"/>
                <a:gd name="connsiteY11" fmla="*/ 381000 h 3448050"/>
                <a:gd name="connsiteX12" fmla="*/ 909638 w 1457325"/>
                <a:gd name="connsiteY12" fmla="*/ 128588 h 3448050"/>
                <a:gd name="connsiteX13" fmla="*/ 909638 w 1457325"/>
                <a:gd name="connsiteY13" fmla="*/ 0 h 3448050"/>
                <a:gd name="connsiteX14" fmla="*/ 566738 w 1457325"/>
                <a:gd name="connsiteY14" fmla="*/ 14288 h 3448050"/>
                <a:gd name="connsiteX0" fmla="*/ 566738 w 1457325"/>
                <a:gd name="connsiteY0" fmla="*/ 14288 h 3448050"/>
                <a:gd name="connsiteX1" fmla="*/ 566738 w 1457325"/>
                <a:gd name="connsiteY1" fmla="*/ 128588 h 3448050"/>
                <a:gd name="connsiteX2" fmla="*/ 278606 w 1457325"/>
                <a:gd name="connsiteY2" fmla="*/ 328613 h 3448050"/>
                <a:gd name="connsiteX3" fmla="*/ 0 w 1457325"/>
                <a:gd name="connsiteY3" fmla="*/ 642938 h 3448050"/>
                <a:gd name="connsiteX4" fmla="*/ 71438 w 1457325"/>
                <a:gd name="connsiteY4" fmla="*/ 2895600 h 3448050"/>
                <a:gd name="connsiteX5" fmla="*/ 238125 w 1457325"/>
                <a:gd name="connsiteY5" fmla="*/ 3295650 h 3448050"/>
                <a:gd name="connsiteX6" fmla="*/ 404813 w 1457325"/>
                <a:gd name="connsiteY6" fmla="*/ 3409950 h 3448050"/>
                <a:gd name="connsiteX7" fmla="*/ 685800 w 1457325"/>
                <a:gd name="connsiteY7" fmla="*/ 3448050 h 3448050"/>
                <a:gd name="connsiteX8" fmla="*/ 1190625 w 1457325"/>
                <a:gd name="connsiteY8" fmla="*/ 3333750 h 3448050"/>
                <a:gd name="connsiteX9" fmla="*/ 1295400 w 1457325"/>
                <a:gd name="connsiteY9" fmla="*/ 3200400 h 3448050"/>
                <a:gd name="connsiteX10" fmla="*/ 1381125 w 1457325"/>
                <a:gd name="connsiteY10" fmla="*/ 2971800 h 3448050"/>
                <a:gd name="connsiteX11" fmla="*/ 1457325 w 1457325"/>
                <a:gd name="connsiteY11" fmla="*/ 766763 h 3448050"/>
                <a:gd name="connsiteX12" fmla="*/ 1223963 w 1457325"/>
                <a:gd name="connsiteY12" fmla="*/ 381000 h 3448050"/>
                <a:gd name="connsiteX13" fmla="*/ 909638 w 1457325"/>
                <a:gd name="connsiteY13" fmla="*/ 128588 h 3448050"/>
                <a:gd name="connsiteX14" fmla="*/ 909638 w 1457325"/>
                <a:gd name="connsiteY14" fmla="*/ 0 h 3448050"/>
                <a:gd name="connsiteX15" fmla="*/ 566738 w 1457325"/>
                <a:gd name="connsiteY15" fmla="*/ 14288 h 3448050"/>
                <a:gd name="connsiteX0" fmla="*/ 566738 w 1457325"/>
                <a:gd name="connsiteY0" fmla="*/ 14288 h 3448050"/>
                <a:gd name="connsiteX1" fmla="*/ 566738 w 1457325"/>
                <a:gd name="connsiteY1" fmla="*/ 128588 h 3448050"/>
                <a:gd name="connsiteX2" fmla="*/ 278606 w 1457325"/>
                <a:gd name="connsiteY2" fmla="*/ 328613 h 3448050"/>
                <a:gd name="connsiteX3" fmla="*/ 0 w 1457325"/>
                <a:gd name="connsiteY3" fmla="*/ 642938 h 3448050"/>
                <a:gd name="connsiteX4" fmla="*/ 71438 w 1457325"/>
                <a:gd name="connsiteY4" fmla="*/ 2895600 h 3448050"/>
                <a:gd name="connsiteX5" fmla="*/ 238125 w 1457325"/>
                <a:gd name="connsiteY5" fmla="*/ 3295650 h 3448050"/>
                <a:gd name="connsiteX6" fmla="*/ 404813 w 1457325"/>
                <a:gd name="connsiteY6" fmla="*/ 3409950 h 3448050"/>
                <a:gd name="connsiteX7" fmla="*/ 685800 w 1457325"/>
                <a:gd name="connsiteY7" fmla="*/ 3448050 h 3448050"/>
                <a:gd name="connsiteX8" fmla="*/ 1190625 w 1457325"/>
                <a:gd name="connsiteY8" fmla="*/ 3333750 h 3448050"/>
                <a:gd name="connsiteX9" fmla="*/ 1295400 w 1457325"/>
                <a:gd name="connsiteY9" fmla="*/ 3200400 h 3448050"/>
                <a:gd name="connsiteX10" fmla="*/ 1381125 w 1457325"/>
                <a:gd name="connsiteY10" fmla="*/ 2971800 h 3448050"/>
                <a:gd name="connsiteX11" fmla="*/ 1457325 w 1457325"/>
                <a:gd name="connsiteY11" fmla="*/ 766763 h 3448050"/>
                <a:gd name="connsiteX12" fmla="*/ 1223963 w 1457325"/>
                <a:gd name="connsiteY12" fmla="*/ 381000 h 3448050"/>
                <a:gd name="connsiteX13" fmla="*/ 909638 w 1457325"/>
                <a:gd name="connsiteY13" fmla="*/ 128588 h 3448050"/>
                <a:gd name="connsiteX14" fmla="*/ 909638 w 1457325"/>
                <a:gd name="connsiteY14" fmla="*/ 0 h 3448050"/>
                <a:gd name="connsiteX15" fmla="*/ 566738 w 1457325"/>
                <a:gd name="connsiteY15" fmla="*/ 14288 h 3448050"/>
                <a:gd name="connsiteX0" fmla="*/ 566738 w 1457325"/>
                <a:gd name="connsiteY0" fmla="*/ 14288 h 3448050"/>
                <a:gd name="connsiteX1" fmla="*/ 535782 w 1457325"/>
                <a:gd name="connsiteY1" fmla="*/ 121444 h 3448050"/>
                <a:gd name="connsiteX2" fmla="*/ 278606 w 1457325"/>
                <a:gd name="connsiteY2" fmla="*/ 328613 h 3448050"/>
                <a:gd name="connsiteX3" fmla="*/ 0 w 1457325"/>
                <a:gd name="connsiteY3" fmla="*/ 642938 h 3448050"/>
                <a:gd name="connsiteX4" fmla="*/ 71438 w 1457325"/>
                <a:gd name="connsiteY4" fmla="*/ 2895600 h 3448050"/>
                <a:gd name="connsiteX5" fmla="*/ 238125 w 1457325"/>
                <a:gd name="connsiteY5" fmla="*/ 3295650 h 3448050"/>
                <a:gd name="connsiteX6" fmla="*/ 404813 w 1457325"/>
                <a:gd name="connsiteY6" fmla="*/ 3409950 h 3448050"/>
                <a:gd name="connsiteX7" fmla="*/ 685800 w 1457325"/>
                <a:gd name="connsiteY7" fmla="*/ 3448050 h 3448050"/>
                <a:gd name="connsiteX8" fmla="*/ 1190625 w 1457325"/>
                <a:gd name="connsiteY8" fmla="*/ 3333750 h 3448050"/>
                <a:gd name="connsiteX9" fmla="*/ 1295400 w 1457325"/>
                <a:gd name="connsiteY9" fmla="*/ 3200400 h 3448050"/>
                <a:gd name="connsiteX10" fmla="*/ 1381125 w 1457325"/>
                <a:gd name="connsiteY10" fmla="*/ 2971800 h 3448050"/>
                <a:gd name="connsiteX11" fmla="*/ 1457325 w 1457325"/>
                <a:gd name="connsiteY11" fmla="*/ 766763 h 3448050"/>
                <a:gd name="connsiteX12" fmla="*/ 1223963 w 1457325"/>
                <a:gd name="connsiteY12" fmla="*/ 381000 h 3448050"/>
                <a:gd name="connsiteX13" fmla="*/ 909638 w 1457325"/>
                <a:gd name="connsiteY13" fmla="*/ 128588 h 3448050"/>
                <a:gd name="connsiteX14" fmla="*/ 909638 w 1457325"/>
                <a:gd name="connsiteY14" fmla="*/ 0 h 3448050"/>
                <a:gd name="connsiteX15" fmla="*/ 566738 w 1457325"/>
                <a:gd name="connsiteY15" fmla="*/ 14288 h 3448050"/>
                <a:gd name="connsiteX0" fmla="*/ 542926 w 1457325"/>
                <a:gd name="connsiteY0" fmla="*/ 0 h 3448050"/>
                <a:gd name="connsiteX1" fmla="*/ 535782 w 1457325"/>
                <a:gd name="connsiteY1" fmla="*/ 121444 h 3448050"/>
                <a:gd name="connsiteX2" fmla="*/ 278606 w 1457325"/>
                <a:gd name="connsiteY2" fmla="*/ 328613 h 3448050"/>
                <a:gd name="connsiteX3" fmla="*/ 0 w 1457325"/>
                <a:gd name="connsiteY3" fmla="*/ 642938 h 3448050"/>
                <a:gd name="connsiteX4" fmla="*/ 71438 w 1457325"/>
                <a:gd name="connsiteY4" fmla="*/ 2895600 h 3448050"/>
                <a:gd name="connsiteX5" fmla="*/ 238125 w 1457325"/>
                <a:gd name="connsiteY5" fmla="*/ 3295650 h 3448050"/>
                <a:gd name="connsiteX6" fmla="*/ 404813 w 1457325"/>
                <a:gd name="connsiteY6" fmla="*/ 3409950 h 3448050"/>
                <a:gd name="connsiteX7" fmla="*/ 685800 w 1457325"/>
                <a:gd name="connsiteY7" fmla="*/ 3448050 h 3448050"/>
                <a:gd name="connsiteX8" fmla="*/ 1190625 w 1457325"/>
                <a:gd name="connsiteY8" fmla="*/ 3333750 h 3448050"/>
                <a:gd name="connsiteX9" fmla="*/ 1295400 w 1457325"/>
                <a:gd name="connsiteY9" fmla="*/ 3200400 h 3448050"/>
                <a:gd name="connsiteX10" fmla="*/ 1381125 w 1457325"/>
                <a:gd name="connsiteY10" fmla="*/ 2971800 h 3448050"/>
                <a:gd name="connsiteX11" fmla="*/ 1457325 w 1457325"/>
                <a:gd name="connsiteY11" fmla="*/ 766763 h 3448050"/>
                <a:gd name="connsiteX12" fmla="*/ 1223963 w 1457325"/>
                <a:gd name="connsiteY12" fmla="*/ 381000 h 3448050"/>
                <a:gd name="connsiteX13" fmla="*/ 909638 w 1457325"/>
                <a:gd name="connsiteY13" fmla="*/ 128588 h 3448050"/>
                <a:gd name="connsiteX14" fmla="*/ 909638 w 1457325"/>
                <a:gd name="connsiteY14" fmla="*/ 0 h 3448050"/>
                <a:gd name="connsiteX15" fmla="*/ 542926 w 1457325"/>
                <a:gd name="connsiteY15" fmla="*/ 0 h 3448050"/>
                <a:gd name="connsiteX0" fmla="*/ 542926 w 1457325"/>
                <a:gd name="connsiteY0" fmla="*/ 0 h 3448050"/>
                <a:gd name="connsiteX1" fmla="*/ 535782 w 1457325"/>
                <a:gd name="connsiteY1" fmla="*/ 121444 h 3448050"/>
                <a:gd name="connsiteX2" fmla="*/ 278606 w 1457325"/>
                <a:gd name="connsiteY2" fmla="*/ 328613 h 3448050"/>
                <a:gd name="connsiteX3" fmla="*/ 0 w 1457325"/>
                <a:gd name="connsiteY3" fmla="*/ 642938 h 3448050"/>
                <a:gd name="connsiteX4" fmla="*/ 71438 w 1457325"/>
                <a:gd name="connsiteY4" fmla="*/ 2895600 h 3448050"/>
                <a:gd name="connsiteX5" fmla="*/ 238125 w 1457325"/>
                <a:gd name="connsiteY5" fmla="*/ 3295650 h 3448050"/>
                <a:gd name="connsiteX6" fmla="*/ 404813 w 1457325"/>
                <a:gd name="connsiteY6" fmla="*/ 3409950 h 3448050"/>
                <a:gd name="connsiteX7" fmla="*/ 685800 w 1457325"/>
                <a:gd name="connsiteY7" fmla="*/ 3448050 h 3448050"/>
                <a:gd name="connsiteX8" fmla="*/ 1190625 w 1457325"/>
                <a:gd name="connsiteY8" fmla="*/ 3333750 h 3448050"/>
                <a:gd name="connsiteX9" fmla="*/ 1295400 w 1457325"/>
                <a:gd name="connsiteY9" fmla="*/ 3200400 h 3448050"/>
                <a:gd name="connsiteX10" fmla="*/ 1381125 w 1457325"/>
                <a:gd name="connsiteY10" fmla="*/ 2971800 h 3448050"/>
                <a:gd name="connsiteX11" fmla="*/ 1457325 w 1457325"/>
                <a:gd name="connsiteY11" fmla="*/ 766763 h 3448050"/>
                <a:gd name="connsiteX12" fmla="*/ 1223963 w 1457325"/>
                <a:gd name="connsiteY12" fmla="*/ 381000 h 3448050"/>
                <a:gd name="connsiteX13" fmla="*/ 923926 w 1457325"/>
                <a:gd name="connsiteY13" fmla="*/ 104775 h 3448050"/>
                <a:gd name="connsiteX14" fmla="*/ 909638 w 1457325"/>
                <a:gd name="connsiteY14" fmla="*/ 0 h 3448050"/>
                <a:gd name="connsiteX15" fmla="*/ 542926 w 1457325"/>
                <a:gd name="connsiteY15" fmla="*/ 0 h 3448050"/>
                <a:gd name="connsiteX0" fmla="*/ 542926 w 1457325"/>
                <a:gd name="connsiteY0" fmla="*/ 0 h 3448050"/>
                <a:gd name="connsiteX1" fmla="*/ 535782 w 1457325"/>
                <a:gd name="connsiteY1" fmla="*/ 121444 h 3448050"/>
                <a:gd name="connsiteX2" fmla="*/ 278606 w 1457325"/>
                <a:gd name="connsiteY2" fmla="*/ 328613 h 3448050"/>
                <a:gd name="connsiteX3" fmla="*/ 0 w 1457325"/>
                <a:gd name="connsiteY3" fmla="*/ 642938 h 3448050"/>
                <a:gd name="connsiteX4" fmla="*/ 71438 w 1457325"/>
                <a:gd name="connsiteY4" fmla="*/ 2895600 h 3448050"/>
                <a:gd name="connsiteX5" fmla="*/ 238125 w 1457325"/>
                <a:gd name="connsiteY5" fmla="*/ 3295650 h 3448050"/>
                <a:gd name="connsiteX6" fmla="*/ 404813 w 1457325"/>
                <a:gd name="connsiteY6" fmla="*/ 3409950 h 3448050"/>
                <a:gd name="connsiteX7" fmla="*/ 685800 w 1457325"/>
                <a:gd name="connsiteY7" fmla="*/ 3448050 h 3448050"/>
                <a:gd name="connsiteX8" fmla="*/ 1190625 w 1457325"/>
                <a:gd name="connsiteY8" fmla="*/ 3333750 h 3448050"/>
                <a:gd name="connsiteX9" fmla="*/ 1295400 w 1457325"/>
                <a:gd name="connsiteY9" fmla="*/ 3200400 h 3448050"/>
                <a:gd name="connsiteX10" fmla="*/ 1381125 w 1457325"/>
                <a:gd name="connsiteY10" fmla="*/ 2971800 h 3448050"/>
                <a:gd name="connsiteX11" fmla="*/ 1457325 w 1457325"/>
                <a:gd name="connsiteY11" fmla="*/ 766763 h 3448050"/>
                <a:gd name="connsiteX12" fmla="*/ 1223963 w 1457325"/>
                <a:gd name="connsiteY12" fmla="*/ 381000 h 3448050"/>
                <a:gd name="connsiteX13" fmla="*/ 923926 w 1457325"/>
                <a:gd name="connsiteY13" fmla="*/ 104775 h 3448050"/>
                <a:gd name="connsiteX14" fmla="*/ 909638 w 1457325"/>
                <a:gd name="connsiteY14" fmla="*/ 0 h 3448050"/>
                <a:gd name="connsiteX15" fmla="*/ 542926 w 1457325"/>
                <a:gd name="connsiteY15" fmla="*/ 0 h 3448050"/>
                <a:gd name="connsiteX0" fmla="*/ 542926 w 1457325"/>
                <a:gd name="connsiteY0" fmla="*/ 0 h 3448050"/>
                <a:gd name="connsiteX1" fmla="*/ 535782 w 1457325"/>
                <a:gd name="connsiteY1" fmla="*/ 121444 h 3448050"/>
                <a:gd name="connsiteX2" fmla="*/ 278606 w 1457325"/>
                <a:gd name="connsiteY2" fmla="*/ 328613 h 3448050"/>
                <a:gd name="connsiteX3" fmla="*/ 0 w 1457325"/>
                <a:gd name="connsiteY3" fmla="*/ 642938 h 3448050"/>
                <a:gd name="connsiteX4" fmla="*/ 71438 w 1457325"/>
                <a:gd name="connsiteY4" fmla="*/ 2895600 h 3448050"/>
                <a:gd name="connsiteX5" fmla="*/ 238125 w 1457325"/>
                <a:gd name="connsiteY5" fmla="*/ 3295650 h 3448050"/>
                <a:gd name="connsiteX6" fmla="*/ 404813 w 1457325"/>
                <a:gd name="connsiteY6" fmla="*/ 3409950 h 3448050"/>
                <a:gd name="connsiteX7" fmla="*/ 685800 w 1457325"/>
                <a:gd name="connsiteY7" fmla="*/ 3448050 h 3448050"/>
                <a:gd name="connsiteX8" fmla="*/ 1190625 w 1457325"/>
                <a:gd name="connsiteY8" fmla="*/ 3333750 h 3448050"/>
                <a:gd name="connsiteX9" fmla="*/ 1295400 w 1457325"/>
                <a:gd name="connsiteY9" fmla="*/ 3200400 h 3448050"/>
                <a:gd name="connsiteX10" fmla="*/ 1381125 w 1457325"/>
                <a:gd name="connsiteY10" fmla="*/ 2971800 h 3448050"/>
                <a:gd name="connsiteX11" fmla="*/ 1457325 w 1457325"/>
                <a:gd name="connsiteY11" fmla="*/ 766763 h 3448050"/>
                <a:gd name="connsiteX12" fmla="*/ 1223963 w 1457325"/>
                <a:gd name="connsiteY12" fmla="*/ 381000 h 3448050"/>
                <a:gd name="connsiteX13" fmla="*/ 923926 w 1457325"/>
                <a:gd name="connsiteY13" fmla="*/ 104775 h 3448050"/>
                <a:gd name="connsiteX14" fmla="*/ 909638 w 1457325"/>
                <a:gd name="connsiteY14" fmla="*/ 0 h 3448050"/>
                <a:gd name="connsiteX15" fmla="*/ 542926 w 1457325"/>
                <a:gd name="connsiteY15" fmla="*/ 0 h 3448050"/>
                <a:gd name="connsiteX0" fmla="*/ 542926 w 1457703"/>
                <a:gd name="connsiteY0" fmla="*/ 0 h 3448050"/>
                <a:gd name="connsiteX1" fmla="*/ 535782 w 1457703"/>
                <a:gd name="connsiteY1" fmla="*/ 121444 h 3448050"/>
                <a:gd name="connsiteX2" fmla="*/ 278606 w 1457703"/>
                <a:gd name="connsiteY2" fmla="*/ 328613 h 3448050"/>
                <a:gd name="connsiteX3" fmla="*/ 0 w 1457703"/>
                <a:gd name="connsiteY3" fmla="*/ 642938 h 3448050"/>
                <a:gd name="connsiteX4" fmla="*/ 71438 w 1457703"/>
                <a:gd name="connsiteY4" fmla="*/ 2895600 h 3448050"/>
                <a:gd name="connsiteX5" fmla="*/ 238125 w 1457703"/>
                <a:gd name="connsiteY5" fmla="*/ 3295650 h 3448050"/>
                <a:gd name="connsiteX6" fmla="*/ 404813 w 1457703"/>
                <a:gd name="connsiteY6" fmla="*/ 3409950 h 3448050"/>
                <a:gd name="connsiteX7" fmla="*/ 685800 w 1457703"/>
                <a:gd name="connsiteY7" fmla="*/ 3448050 h 3448050"/>
                <a:gd name="connsiteX8" fmla="*/ 1190625 w 1457703"/>
                <a:gd name="connsiteY8" fmla="*/ 3333750 h 3448050"/>
                <a:gd name="connsiteX9" fmla="*/ 1295400 w 1457703"/>
                <a:gd name="connsiteY9" fmla="*/ 3200400 h 3448050"/>
                <a:gd name="connsiteX10" fmla="*/ 1381125 w 1457703"/>
                <a:gd name="connsiteY10" fmla="*/ 2971800 h 3448050"/>
                <a:gd name="connsiteX11" fmla="*/ 1457325 w 1457703"/>
                <a:gd name="connsiteY11" fmla="*/ 766763 h 3448050"/>
                <a:gd name="connsiteX12" fmla="*/ 1223963 w 1457703"/>
                <a:gd name="connsiteY12" fmla="*/ 381000 h 3448050"/>
                <a:gd name="connsiteX13" fmla="*/ 923926 w 1457703"/>
                <a:gd name="connsiteY13" fmla="*/ 104775 h 3448050"/>
                <a:gd name="connsiteX14" fmla="*/ 909638 w 1457703"/>
                <a:gd name="connsiteY14" fmla="*/ 0 h 3448050"/>
                <a:gd name="connsiteX15" fmla="*/ 542926 w 1457703"/>
                <a:gd name="connsiteY15" fmla="*/ 0 h 3448050"/>
                <a:gd name="connsiteX0" fmla="*/ 542926 w 1457703"/>
                <a:gd name="connsiteY0" fmla="*/ 0 h 3448050"/>
                <a:gd name="connsiteX1" fmla="*/ 535782 w 1457703"/>
                <a:gd name="connsiteY1" fmla="*/ 121444 h 3448050"/>
                <a:gd name="connsiteX2" fmla="*/ 278606 w 1457703"/>
                <a:gd name="connsiteY2" fmla="*/ 328613 h 3448050"/>
                <a:gd name="connsiteX3" fmla="*/ 0 w 1457703"/>
                <a:gd name="connsiteY3" fmla="*/ 642938 h 3448050"/>
                <a:gd name="connsiteX4" fmla="*/ 71438 w 1457703"/>
                <a:gd name="connsiteY4" fmla="*/ 2895600 h 3448050"/>
                <a:gd name="connsiteX5" fmla="*/ 238125 w 1457703"/>
                <a:gd name="connsiteY5" fmla="*/ 3295650 h 3448050"/>
                <a:gd name="connsiteX6" fmla="*/ 404813 w 1457703"/>
                <a:gd name="connsiteY6" fmla="*/ 3409950 h 3448050"/>
                <a:gd name="connsiteX7" fmla="*/ 685800 w 1457703"/>
                <a:gd name="connsiteY7" fmla="*/ 3448050 h 3448050"/>
                <a:gd name="connsiteX8" fmla="*/ 1190625 w 1457703"/>
                <a:gd name="connsiteY8" fmla="*/ 3333750 h 3448050"/>
                <a:gd name="connsiteX9" fmla="*/ 1295400 w 1457703"/>
                <a:gd name="connsiteY9" fmla="*/ 3200400 h 3448050"/>
                <a:gd name="connsiteX10" fmla="*/ 1381125 w 1457703"/>
                <a:gd name="connsiteY10" fmla="*/ 2971800 h 3448050"/>
                <a:gd name="connsiteX11" fmla="*/ 1457325 w 1457703"/>
                <a:gd name="connsiteY11" fmla="*/ 766763 h 3448050"/>
                <a:gd name="connsiteX12" fmla="*/ 1223963 w 1457703"/>
                <a:gd name="connsiteY12" fmla="*/ 381000 h 3448050"/>
                <a:gd name="connsiteX13" fmla="*/ 923926 w 1457703"/>
                <a:gd name="connsiteY13" fmla="*/ 104775 h 3448050"/>
                <a:gd name="connsiteX14" fmla="*/ 909638 w 1457703"/>
                <a:gd name="connsiteY14" fmla="*/ 0 h 3448050"/>
                <a:gd name="connsiteX15" fmla="*/ 542926 w 1457703"/>
                <a:gd name="connsiteY15" fmla="*/ 0 h 3448050"/>
                <a:gd name="connsiteX0" fmla="*/ 542926 w 1457703"/>
                <a:gd name="connsiteY0" fmla="*/ 0 h 3448050"/>
                <a:gd name="connsiteX1" fmla="*/ 535782 w 1457703"/>
                <a:gd name="connsiteY1" fmla="*/ 121444 h 3448050"/>
                <a:gd name="connsiteX2" fmla="*/ 278606 w 1457703"/>
                <a:gd name="connsiteY2" fmla="*/ 328613 h 3448050"/>
                <a:gd name="connsiteX3" fmla="*/ 0 w 1457703"/>
                <a:gd name="connsiteY3" fmla="*/ 642938 h 3448050"/>
                <a:gd name="connsiteX4" fmla="*/ 71438 w 1457703"/>
                <a:gd name="connsiteY4" fmla="*/ 2895600 h 3448050"/>
                <a:gd name="connsiteX5" fmla="*/ 238125 w 1457703"/>
                <a:gd name="connsiteY5" fmla="*/ 3295650 h 3448050"/>
                <a:gd name="connsiteX6" fmla="*/ 404813 w 1457703"/>
                <a:gd name="connsiteY6" fmla="*/ 3409950 h 3448050"/>
                <a:gd name="connsiteX7" fmla="*/ 685800 w 1457703"/>
                <a:gd name="connsiteY7" fmla="*/ 3448050 h 3448050"/>
                <a:gd name="connsiteX8" fmla="*/ 1190625 w 1457703"/>
                <a:gd name="connsiteY8" fmla="*/ 3333750 h 3448050"/>
                <a:gd name="connsiteX9" fmla="*/ 1295400 w 1457703"/>
                <a:gd name="connsiteY9" fmla="*/ 3200400 h 3448050"/>
                <a:gd name="connsiteX10" fmla="*/ 1381125 w 1457703"/>
                <a:gd name="connsiteY10" fmla="*/ 2971800 h 3448050"/>
                <a:gd name="connsiteX11" fmla="*/ 1457325 w 1457703"/>
                <a:gd name="connsiteY11" fmla="*/ 766763 h 3448050"/>
                <a:gd name="connsiteX12" fmla="*/ 1223963 w 1457703"/>
                <a:gd name="connsiteY12" fmla="*/ 381000 h 3448050"/>
                <a:gd name="connsiteX13" fmla="*/ 923926 w 1457703"/>
                <a:gd name="connsiteY13" fmla="*/ 104775 h 3448050"/>
                <a:gd name="connsiteX14" fmla="*/ 909638 w 1457703"/>
                <a:gd name="connsiteY14" fmla="*/ 0 h 3448050"/>
                <a:gd name="connsiteX15" fmla="*/ 542926 w 1457703"/>
                <a:gd name="connsiteY15" fmla="*/ 0 h 3448050"/>
                <a:gd name="connsiteX0" fmla="*/ 542926 w 1457703"/>
                <a:gd name="connsiteY0" fmla="*/ 0 h 3448050"/>
                <a:gd name="connsiteX1" fmla="*/ 535782 w 1457703"/>
                <a:gd name="connsiteY1" fmla="*/ 121444 h 3448050"/>
                <a:gd name="connsiteX2" fmla="*/ 278606 w 1457703"/>
                <a:gd name="connsiteY2" fmla="*/ 328613 h 3448050"/>
                <a:gd name="connsiteX3" fmla="*/ 0 w 1457703"/>
                <a:gd name="connsiteY3" fmla="*/ 642938 h 3448050"/>
                <a:gd name="connsiteX4" fmla="*/ 71438 w 1457703"/>
                <a:gd name="connsiteY4" fmla="*/ 2895600 h 3448050"/>
                <a:gd name="connsiteX5" fmla="*/ 238125 w 1457703"/>
                <a:gd name="connsiteY5" fmla="*/ 3295650 h 3448050"/>
                <a:gd name="connsiteX6" fmla="*/ 404813 w 1457703"/>
                <a:gd name="connsiteY6" fmla="*/ 3409950 h 3448050"/>
                <a:gd name="connsiteX7" fmla="*/ 685800 w 1457703"/>
                <a:gd name="connsiteY7" fmla="*/ 3448050 h 3448050"/>
                <a:gd name="connsiteX8" fmla="*/ 1190625 w 1457703"/>
                <a:gd name="connsiteY8" fmla="*/ 3333750 h 3448050"/>
                <a:gd name="connsiteX9" fmla="*/ 1295400 w 1457703"/>
                <a:gd name="connsiteY9" fmla="*/ 3200400 h 3448050"/>
                <a:gd name="connsiteX10" fmla="*/ 1381125 w 1457703"/>
                <a:gd name="connsiteY10" fmla="*/ 2971800 h 3448050"/>
                <a:gd name="connsiteX11" fmla="*/ 1457325 w 1457703"/>
                <a:gd name="connsiteY11" fmla="*/ 766763 h 3448050"/>
                <a:gd name="connsiteX12" fmla="*/ 1223963 w 1457703"/>
                <a:gd name="connsiteY12" fmla="*/ 381000 h 3448050"/>
                <a:gd name="connsiteX13" fmla="*/ 923926 w 1457703"/>
                <a:gd name="connsiteY13" fmla="*/ 104775 h 3448050"/>
                <a:gd name="connsiteX14" fmla="*/ 909638 w 1457703"/>
                <a:gd name="connsiteY14" fmla="*/ 0 h 3448050"/>
                <a:gd name="connsiteX15" fmla="*/ 542926 w 1457703"/>
                <a:gd name="connsiteY15" fmla="*/ 0 h 3448050"/>
                <a:gd name="connsiteX0" fmla="*/ 542926 w 1457703"/>
                <a:gd name="connsiteY0" fmla="*/ 0 h 3449105"/>
                <a:gd name="connsiteX1" fmla="*/ 535782 w 1457703"/>
                <a:gd name="connsiteY1" fmla="*/ 121444 h 3449105"/>
                <a:gd name="connsiteX2" fmla="*/ 278606 w 1457703"/>
                <a:gd name="connsiteY2" fmla="*/ 328613 h 3449105"/>
                <a:gd name="connsiteX3" fmla="*/ 0 w 1457703"/>
                <a:gd name="connsiteY3" fmla="*/ 642938 h 3449105"/>
                <a:gd name="connsiteX4" fmla="*/ 71438 w 1457703"/>
                <a:gd name="connsiteY4" fmla="*/ 2895600 h 3449105"/>
                <a:gd name="connsiteX5" fmla="*/ 238125 w 1457703"/>
                <a:gd name="connsiteY5" fmla="*/ 3295650 h 3449105"/>
                <a:gd name="connsiteX6" fmla="*/ 404813 w 1457703"/>
                <a:gd name="connsiteY6" fmla="*/ 3409950 h 3449105"/>
                <a:gd name="connsiteX7" fmla="*/ 685800 w 1457703"/>
                <a:gd name="connsiteY7" fmla="*/ 3448050 h 3449105"/>
                <a:gd name="connsiteX8" fmla="*/ 1190625 w 1457703"/>
                <a:gd name="connsiteY8" fmla="*/ 3333750 h 3449105"/>
                <a:gd name="connsiteX9" fmla="*/ 1295400 w 1457703"/>
                <a:gd name="connsiteY9" fmla="*/ 3200400 h 3449105"/>
                <a:gd name="connsiteX10" fmla="*/ 1381125 w 1457703"/>
                <a:gd name="connsiteY10" fmla="*/ 2971800 h 3449105"/>
                <a:gd name="connsiteX11" fmla="*/ 1457325 w 1457703"/>
                <a:gd name="connsiteY11" fmla="*/ 766763 h 3449105"/>
                <a:gd name="connsiteX12" fmla="*/ 1223963 w 1457703"/>
                <a:gd name="connsiteY12" fmla="*/ 381000 h 3449105"/>
                <a:gd name="connsiteX13" fmla="*/ 923926 w 1457703"/>
                <a:gd name="connsiteY13" fmla="*/ 104775 h 3449105"/>
                <a:gd name="connsiteX14" fmla="*/ 909638 w 1457703"/>
                <a:gd name="connsiteY14" fmla="*/ 0 h 3449105"/>
                <a:gd name="connsiteX15" fmla="*/ 542926 w 1457703"/>
                <a:gd name="connsiteY15" fmla="*/ 0 h 3449105"/>
                <a:gd name="connsiteX0" fmla="*/ 542926 w 1457703"/>
                <a:gd name="connsiteY0" fmla="*/ 0 h 3449105"/>
                <a:gd name="connsiteX1" fmla="*/ 535782 w 1457703"/>
                <a:gd name="connsiteY1" fmla="*/ 121444 h 3449105"/>
                <a:gd name="connsiteX2" fmla="*/ 278606 w 1457703"/>
                <a:gd name="connsiteY2" fmla="*/ 328613 h 3449105"/>
                <a:gd name="connsiteX3" fmla="*/ 0 w 1457703"/>
                <a:gd name="connsiteY3" fmla="*/ 642938 h 3449105"/>
                <a:gd name="connsiteX4" fmla="*/ 71438 w 1457703"/>
                <a:gd name="connsiteY4" fmla="*/ 2895600 h 3449105"/>
                <a:gd name="connsiteX5" fmla="*/ 238125 w 1457703"/>
                <a:gd name="connsiteY5" fmla="*/ 3295650 h 3449105"/>
                <a:gd name="connsiteX6" fmla="*/ 404813 w 1457703"/>
                <a:gd name="connsiteY6" fmla="*/ 3409950 h 3449105"/>
                <a:gd name="connsiteX7" fmla="*/ 685800 w 1457703"/>
                <a:gd name="connsiteY7" fmla="*/ 3448050 h 3449105"/>
                <a:gd name="connsiteX8" fmla="*/ 1190625 w 1457703"/>
                <a:gd name="connsiteY8" fmla="*/ 3333750 h 3449105"/>
                <a:gd name="connsiteX9" fmla="*/ 1295400 w 1457703"/>
                <a:gd name="connsiteY9" fmla="*/ 3200400 h 3449105"/>
                <a:gd name="connsiteX10" fmla="*/ 1381125 w 1457703"/>
                <a:gd name="connsiteY10" fmla="*/ 2971800 h 3449105"/>
                <a:gd name="connsiteX11" fmla="*/ 1457325 w 1457703"/>
                <a:gd name="connsiteY11" fmla="*/ 766763 h 3449105"/>
                <a:gd name="connsiteX12" fmla="*/ 1223963 w 1457703"/>
                <a:gd name="connsiteY12" fmla="*/ 381000 h 3449105"/>
                <a:gd name="connsiteX13" fmla="*/ 923926 w 1457703"/>
                <a:gd name="connsiteY13" fmla="*/ 104775 h 3449105"/>
                <a:gd name="connsiteX14" fmla="*/ 909638 w 1457703"/>
                <a:gd name="connsiteY14" fmla="*/ 0 h 3449105"/>
                <a:gd name="connsiteX15" fmla="*/ 542926 w 1457703"/>
                <a:gd name="connsiteY15" fmla="*/ 0 h 3449105"/>
                <a:gd name="connsiteX0" fmla="*/ 542926 w 1457703"/>
                <a:gd name="connsiteY0" fmla="*/ 0 h 3449105"/>
                <a:gd name="connsiteX1" fmla="*/ 535782 w 1457703"/>
                <a:gd name="connsiteY1" fmla="*/ 121444 h 3449105"/>
                <a:gd name="connsiteX2" fmla="*/ 278606 w 1457703"/>
                <a:gd name="connsiteY2" fmla="*/ 328613 h 3449105"/>
                <a:gd name="connsiteX3" fmla="*/ 0 w 1457703"/>
                <a:gd name="connsiteY3" fmla="*/ 642938 h 3449105"/>
                <a:gd name="connsiteX4" fmla="*/ 71438 w 1457703"/>
                <a:gd name="connsiteY4" fmla="*/ 2895600 h 3449105"/>
                <a:gd name="connsiteX5" fmla="*/ 238125 w 1457703"/>
                <a:gd name="connsiteY5" fmla="*/ 3295650 h 3449105"/>
                <a:gd name="connsiteX6" fmla="*/ 404813 w 1457703"/>
                <a:gd name="connsiteY6" fmla="*/ 3409950 h 3449105"/>
                <a:gd name="connsiteX7" fmla="*/ 685800 w 1457703"/>
                <a:gd name="connsiteY7" fmla="*/ 3448050 h 3449105"/>
                <a:gd name="connsiteX8" fmla="*/ 1190625 w 1457703"/>
                <a:gd name="connsiteY8" fmla="*/ 3333750 h 3449105"/>
                <a:gd name="connsiteX9" fmla="*/ 1314450 w 1457703"/>
                <a:gd name="connsiteY9" fmla="*/ 3169444 h 3449105"/>
                <a:gd name="connsiteX10" fmla="*/ 1381125 w 1457703"/>
                <a:gd name="connsiteY10" fmla="*/ 2971800 h 3449105"/>
                <a:gd name="connsiteX11" fmla="*/ 1457325 w 1457703"/>
                <a:gd name="connsiteY11" fmla="*/ 766763 h 3449105"/>
                <a:gd name="connsiteX12" fmla="*/ 1223963 w 1457703"/>
                <a:gd name="connsiteY12" fmla="*/ 381000 h 3449105"/>
                <a:gd name="connsiteX13" fmla="*/ 923926 w 1457703"/>
                <a:gd name="connsiteY13" fmla="*/ 104775 h 3449105"/>
                <a:gd name="connsiteX14" fmla="*/ 909638 w 1457703"/>
                <a:gd name="connsiteY14" fmla="*/ 0 h 3449105"/>
                <a:gd name="connsiteX15" fmla="*/ 542926 w 1457703"/>
                <a:gd name="connsiteY15" fmla="*/ 0 h 3449105"/>
                <a:gd name="connsiteX0" fmla="*/ 542926 w 1457703"/>
                <a:gd name="connsiteY0" fmla="*/ 0 h 3449105"/>
                <a:gd name="connsiteX1" fmla="*/ 535782 w 1457703"/>
                <a:gd name="connsiteY1" fmla="*/ 121444 h 3449105"/>
                <a:gd name="connsiteX2" fmla="*/ 278606 w 1457703"/>
                <a:gd name="connsiteY2" fmla="*/ 328613 h 3449105"/>
                <a:gd name="connsiteX3" fmla="*/ 0 w 1457703"/>
                <a:gd name="connsiteY3" fmla="*/ 642938 h 3449105"/>
                <a:gd name="connsiteX4" fmla="*/ 71438 w 1457703"/>
                <a:gd name="connsiteY4" fmla="*/ 2895600 h 3449105"/>
                <a:gd name="connsiteX5" fmla="*/ 238125 w 1457703"/>
                <a:gd name="connsiteY5" fmla="*/ 3295650 h 3449105"/>
                <a:gd name="connsiteX6" fmla="*/ 404813 w 1457703"/>
                <a:gd name="connsiteY6" fmla="*/ 3409950 h 3449105"/>
                <a:gd name="connsiteX7" fmla="*/ 685800 w 1457703"/>
                <a:gd name="connsiteY7" fmla="*/ 3448050 h 3449105"/>
                <a:gd name="connsiteX8" fmla="*/ 1190625 w 1457703"/>
                <a:gd name="connsiteY8" fmla="*/ 3333750 h 3449105"/>
                <a:gd name="connsiteX9" fmla="*/ 1314450 w 1457703"/>
                <a:gd name="connsiteY9" fmla="*/ 3169444 h 3449105"/>
                <a:gd name="connsiteX10" fmla="*/ 1381125 w 1457703"/>
                <a:gd name="connsiteY10" fmla="*/ 2971800 h 3449105"/>
                <a:gd name="connsiteX11" fmla="*/ 1457325 w 1457703"/>
                <a:gd name="connsiteY11" fmla="*/ 766763 h 3449105"/>
                <a:gd name="connsiteX12" fmla="*/ 1223963 w 1457703"/>
                <a:gd name="connsiteY12" fmla="*/ 381000 h 3449105"/>
                <a:gd name="connsiteX13" fmla="*/ 923926 w 1457703"/>
                <a:gd name="connsiteY13" fmla="*/ 104775 h 3449105"/>
                <a:gd name="connsiteX14" fmla="*/ 909638 w 1457703"/>
                <a:gd name="connsiteY14" fmla="*/ 0 h 3449105"/>
                <a:gd name="connsiteX15" fmla="*/ 542926 w 1457703"/>
                <a:gd name="connsiteY15" fmla="*/ 0 h 3449105"/>
                <a:gd name="connsiteX0" fmla="*/ 542926 w 1457703"/>
                <a:gd name="connsiteY0" fmla="*/ 0 h 3449105"/>
                <a:gd name="connsiteX1" fmla="*/ 535782 w 1457703"/>
                <a:gd name="connsiteY1" fmla="*/ 121444 h 3449105"/>
                <a:gd name="connsiteX2" fmla="*/ 278606 w 1457703"/>
                <a:gd name="connsiteY2" fmla="*/ 328613 h 3449105"/>
                <a:gd name="connsiteX3" fmla="*/ 0 w 1457703"/>
                <a:gd name="connsiteY3" fmla="*/ 642938 h 3449105"/>
                <a:gd name="connsiteX4" fmla="*/ 71438 w 1457703"/>
                <a:gd name="connsiteY4" fmla="*/ 2895600 h 3449105"/>
                <a:gd name="connsiteX5" fmla="*/ 238125 w 1457703"/>
                <a:gd name="connsiteY5" fmla="*/ 3295650 h 3449105"/>
                <a:gd name="connsiteX6" fmla="*/ 404813 w 1457703"/>
                <a:gd name="connsiteY6" fmla="*/ 3409950 h 3449105"/>
                <a:gd name="connsiteX7" fmla="*/ 685800 w 1457703"/>
                <a:gd name="connsiteY7" fmla="*/ 3448050 h 3449105"/>
                <a:gd name="connsiteX8" fmla="*/ 1190625 w 1457703"/>
                <a:gd name="connsiteY8" fmla="*/ 3333750 h 3449105"/>
                <a:gd name="connsiteX9" fmla="*/ 1314450 w 1457703"/>
                <a:gd name="connsiteY9" fmla="*/ 3169444 h 3449105"/>
                <a:gd name="connsiteX10" fmla="*/ 1381125 w 1457703"/>
                <a:gd name="connsiteY10" fmla="*/ 2971800 h 3449105"/>
                <a:gd name="connsiteX11" fmla="*/ 1457325 w 1457703"/>
                <a:gd name="connsiteY11" fmla="*/ 766763 h 3449105"/>
                <a:gd name="connsiteX12" fmla="*/ 1223963 w 1457703"/>
                <a:gd name="connsiteY12" fmla="*/ 381000 h 3449105"/>
                <a:gd name="connsiteX13" fmla="*/ 923926 w 1457703"/>
                <a:gd name="connsiteY13" fmla="*/ 104775 h 3449105"/>
                <a:gd name="connsiteX14" fmla="*/ 909638 w 1457703"/>
                <a:gd name="connsiteY14" fmla="*/ 0 h 3449105"/>
                <a:gd name="connsiteX15" fmla="*/ 542926 w 1457703"/>
                <a:gd name="connsiteY15" fmla="*/ 0 h 3449105"/>
                <a:gd name="connsiteX0" fmla="*/ 542926 w 1457703"/>
                <a:gd name="connsiteY0" fmla="*/ 0 h 3449105"/>
                <a:gd name="connsiteX1" fmla="*/ 535782 w 1457703"/>
                <a:gd name="connsiteY1" fmla="*/ 121444 h 3449105"/>
                <a:gd name="connsiteX2" fmla="*/ 278606 w 1457703"/>
                <a:gd name="connsiteY2" fmla="*/ 328613 h 3449105"/>
                <a:gd name="connsiteX3" fmla="*/ 0 w 1457703"/>
                <a:gd name="connsiteY3" fmla="*/ 642938 h 3449105"/>
                <a:gd name="connsiteX4" fmla="*/ 71438 w 1457703"/>
                <a:gd name="connsiteY4" fmla="*/ 2895600 h 3449105"/>
                <a:gd name="connsiteX5" fmla="*/ 238125 w 1457703"/>
                <a:gd name="connsiteY5" fmla="*/ 3295650 h 3449105"/>
                <a:gd name="connsiteX6" fmla="*/ 404813 w 1457703"/>
                <a:gd name="connsiteY6" fmla="*/ 3409950 h 3449105"/>
                <a:gd name="connsiteX7" fmla="*/ 685800 w 1457703"/>
                <a:gd name="connsiteY7" fmla="*/ 3448050 h 3449105"/>
                <a:gd name="connsiteX8" fmla="*/ 1190625 w 1457703"/>
                <a:gd name="connsiteY8" fmla="*/ 3333750 h 3449105"/>
                <a:gd name="connsiteX9" fmla="*/ 1314450 w 1457703"/>
                <a:gd name="connsiteY9" fmla="*/ 3169444 h 3449105"/>
                <a:gd name="connsiteX10" fmla="*/ 1381125 w 1457703"/>
                <a:gd name="connsiteY10" fmla="*/ 2971800 h 3449105"/>
                <a:gd name="connsiteX11" fmla="*/ 1457325 w 1457703"/>
                <a:gd name="connsiteY11" fmla="*/ 766763 h 3449105"/>
                <a:gd name="connsiteX12" fmla="*/ 1223963 w 1457703"/>
                <a:gd name="connsiteY12" fmla="*/ 381000 h 3449105"/>
                <a:gd name="connsiteX13" fmla="*/ 923926 w 1457703"/>
                <a:gd name="connsiteY13" fmla="*/ 104775 h 3449105"/>
                <a:gd name="connsiteX14" fmla="*/ 909638 w 1457703"/>
                <a:gd name="connsiteY14" fmla="*/ 0 h 3449105"/>
                <a:gd name="connsiteX15" fmla="*/ 542926 w 1457703"/>
                <a:gd name="connsiteY15" fmla="*/ 0 h 3449105"/>
                <a:gd name="connsiteX0" fmla="*/ 542926 w 1457703"/>
                <a:gd name="connsiteY0" fmla="*/ 0 h 3449105"/>
                <a:gd name="connsiteX1" fmla="*/ 535782 w 1457703"/>
                <a:gd name="connsiteY1" fmla="*/ 121444 h 3449105"/>
                <a:gd name="connsiteX2" fmla="*/ 278606 w 1457703"/>
                <a:gd name="connsiteY2" fmla="*/ 328613 h 3449105"/>
                <a:gd name="connsiteX3" fmla="*/ 0 w 1457703"/>
                <a:gd name="connsiteY3" fmla="*/ 642938 h 3449105"/>
                <a:gd name="connsiteX4" fmla="*/ 71438 w 1457703"/>
                <a:gd name="connsiteY4" fmla="*/ 2895600 h 3449105"/>
                <a:gd name="connsiteX5" fmla="*/ 238125 w 1457703"/>
                <a:gd name="connsiteY5" fmla="*/ 3295650 h 3449105"/>
                <a:gd name="connsiteX6" fmla="*/ 404813 w 1457703"/>
                <a:gd name="connsiteY6" fmla="*/ 3409950 h 3449105"/>
                <a:gd name="connsiteX7" fmla="*/ 685800 w 1457703"/>
                <a:gd name="connsiteY7" fmla="*/ 3448050 h 3449105"/>
                <a:gd name="connsiteX8" fmla="*/ 1190625 w 1457703"/>
                <a:gd name="connsiteY8" fmla="*/ 3333750 h 3449105"/>
                <a:gd name="connsiteX9" fmla="*/ 1314450 w 1457703"/>
                <a:gd name="connsiteY9" fmla="*/ 3169444 h 3449105"/>
                <a:gd name="connsiteX10" fmla="*/ 1381125 w 1457703"/>
                <a:gd name="connsiteY10" fmla="*/ 2971800 h 3449105"/>
                <a:gd name="connsiteX11" fmla="*/ 1457325 w 1457703"/>
                <a:gd name="connsiteY11" fmla="*/ 766763 h 3449105"/>
                <a:gd name="connsiteX12" fmla="*/ 1223963 w 1457703"/>
                <a:gd name="connsiteY12" fmla="*/ 381000 h 3449105"/>
                <a:gd name="connsiteX13" fmla="*/ 923926 w 1457703"/>
                <a:gd name="connsiteY13" fmla="*/ 104775 h 3449105"/>
                <a:gd name="connsiteX14" fmla="*/ 909638 w 1457703"/>
                <a:gd name="connsiteY14" fmla="*/ 0 h 3449105"/>
                <a:gd name="connsiteX15" fmla="*/ 542926 w 1457703"/>
                <a:gd name="connsiteY15" fmla="*/ 0 h 3449105"/>
                <a:gd name="connsiteX0" fmla="*/ 542947 w 1457724"/>
                <a:gd name="connsiteY0" fmla="*/ 0 h 3449105"/>
                <a:gd name="connsiteX1" fmla="*/ 535803 w 1457724"/>
                <a:gd name="connsiteY1" fmla="*/ 121444 h 3449105"/>
                <a:gd name="connsiteX2" fmla="*/ 278627 w 1457724"/>
                <a:gd name="connsiteY2" fmla="*/ 328613 h 3449105"/>
                <a:gd name="connsiteX3" fmla="*/ 21 w 1457724"/>
                <a:gd name="connsiteY3" fmla="*/ 642938 h 3449105"/>
                <a:gd name="connsiteX4" fmla="*/ 71459 w 1457724"/>
                <a:gd name="connsiteY4" fmla="*/ 2895600 h 3449105"/>
                <a:gd name="connsiteX5" fmla="*/ 238146 w 1457724"/>
                <a:gd name="connsiteY5" fmla="*/ 3295650 h 3449105"/>
                <a:gd name="connsiteX6" fmla="*/ 404834 w 1457724"/>
                <a:gd name="connsiteY6" fmla="*/ 3409950 h 3449105"/>
                <a:gd name="connsiteX7" fmla="*/ 685821 w 1457724"/>
                <a:gd name="connsiteY7" fmla="*/ 3448050 h 3449105"/>
                <a:gd name="connsiteX8" fmla="*/ 1190646 w 1457724"/>
                <a:gd name="connsiteY8" fmla="*/ 3333750 h 3449105"/>
                <a:gd name="connsiteX9" fmla="*/ 1314471 w 1457724"/>
                <a:gd name="connsiteY9" fmla="*/ 3169444 h 3449105"/>
                <a:gd name="connsiteX10" fmla="*/ 1381146 w 1457724"/>
                <a:gd name="connsiteY10" fmla="*/ 2971800 h 3449105"/>
                <a:gd name="connsiteX11" fmla="*/ 1457346 w 1457724"/>
                <a:gd name="connsiteY11" fmla="*/ 766763 h 3449105"/>
                <a:gd name="connsiteX12" fmla="*/ 1223984 w 1457724"/>
                <a:gd name="connsiteY12" fmla="*/ 381000 h 3449105"/>
                <a:gd name="connsiteX13" fmla="*/ 923947 w 1457724"/>
                <a:gd name="connsiteY13" fmla="*/ 104775 h 3449105"/>
                <a:gd name="connsiteX14" fmla="*/ 909659 w 1457724"/>
                <a:gd name="connsiteY14" fmla="*/ 0 h 3449105"/>
                <a:gd name="connsiteX15" fmla="*/ 542947 w 1457724"/>
                <a:gd name="connsiteY15" fmla="*/ 0 h 3449105"/>
                <a:gd name="connsiteX0" fmla="*/ 535805 w 1450582"/>
                <a:gd name="connsiteY0" fmla="*/ 0 h 3449105"/>
                <a:gd name="connsiteX1" fmla="*/ 528661 w 1450582"/>
                <a:gd name="connsiteY1" fmla="*/ 121444 h 3449105"/>
                <a:gd name="connsiteX2" fmla="*/ 271485 w 1450582"/>
                <a:gd name="connsiteY2" fmla="*/ 328613 h 3449105"/>
                <a:gd name="connsiteX3" fmla="*/ 23 w 1450582"/>
                <a:gd name="connsiteY3" fmla="*/ 669131 h 3449105"/>
                <a:gd name="connsiteX4" fmla="*/ 64317 w 1450582"/>
                <a:gd name="connsiteY4" fmla="*/ 2895600 h 3449105"/>
                <a:gd name="connsiteX5" fmla="*/ 231004 w 1450582"/>
                <a:gd name="connsiteY5" fmla="*/ 3295650 h 3449105"/>
                <a:gd name="connsiteX6" fmla="*/ 397692 w 1450582"/>
                <a:gd name="connsiteY6" fmla="*/ 3409950 h 3449105"/>
                <a:gd name="connsiteX7" fmla="*/ 678679 w 1450582"/>
                <a:gd name="connsiteY7" fmla="*/ 3448050 h 3449105"/>
                <a:gd name="connsiteX8" fmla="*/ 1183504 w 1450582"/>
                <a:gd name="connsiteY8" fmla="*/ 3333750 h 3449105"/>
                <a:gd name="connsiteX9" fmla="*/ 1307329 w 1450582"/>
                <a:gd name="connsiteY9" fmla="*/ 3169444 h 3449105"/>
                <a:gd name="connsiteX10" fmla="*/ 1374004 w 1450582"/>
                <a:gd name="connsiteY10" fmla="*/ 2971800 h 3449105"/>
                <a:gd name="connsiteX11" fmla="*/ 1450204 w 1450582"/>
                <a:gd name="connsiteY11" fmla="*/ 766763 h 3449105"/>
                <a:gd name="connsiteX12" fmla="*/ 1216842 w 1450582"/>
                <a:gd name="connsiteY12" fmla="*/ 381000 h 3449105"/>
                <a:gd name="connsiteX13" fmla="*/ 916805 w 1450582"/>
                <a:gd name="connsiteY13" fmla="*/ 104775 h 3449105"/>
                <a:gd name="connsiteX14" fmla="*/ 902517 w 1450582"/>
                <a:gd name="connsiteY14" fmla="*/ 0 h 3449105"/>
                <a:gd name="connsiteX15" fmla="*/ 535805 w 1450582"/>
                <a:gd name="connsiteY15" fmla="*/ 0 h 3449105"/>
                <a:gd name="connsiteX0" fmla="*/ 535782 w 1450559"/>
                <a:gd name="connsiteY0" fmla="*/ 0 h 3449105"/>
                <a:gd name="connsiteX1" fmla="*/ 528638 w 1450559"/>
                <a:gd name="connsiteY1" fmla="*/ 121444 h 3449105"/>
                <a:gd name="connsiteX2" fmla="*/ 271462 w 1450559"/>
                <a:gd name="connsiteY2" fmla="*/ 328613 h 3449105"/>
                <a:gd name="connsiteX3" fmla="*/ 0 w 1450559"/>
                <a:gd name="connsiteY3" fmla="*/ 669131 h 3449105"/>
                <a:gd name="connsiteX4" fmla="*/ 64294 w 1450559"/>
                <a:gd name="connsiteY4" fmla="*/ 2895600 h 3449105"/>
                <a:gd name="connsiteX5" fmla="*/ 230981 w 1450559"/>
                <a:gd name="connsiteY5" fmla="*/ 3295650 h 3449105"/>
                <a:gd name="connsiteX6" fmla="*/ 397669 w 1450559"/>
                <a:gd name="connsiteY6" fmla="*/ 3409950 h 3449105"/>
                <a:gd name="connsiteX7" fmla="*/ 678656 w 1450559"/>
                <a:gd name="connsiteY7" fmla="*/ 3448050 h 3449105"/>
                <a:gd name="connsiteX8" fmla="*/ 1183481 w 1450559"/>
                <a:gd name="connsiteY8" fmla="*/ 3333750 h 3449105"/>
                <a:gd name="connsiteX9" fmla="*/ 1307306 w 1450559"/>
                <a:gd name="connsiteY9" fmla="*/ 3169444 h 3449105"/>
                <a:gd name="connsiteX10" fmla="*/ 1373981 w 1450559"/>
                <a:gd name="connsiteY10" fmla="*/ 2971800 h 3449105"/>
                <a:gd name="connsiteX11" fmla="*/ 1450181 w 1450559"/>
                <a:gd name="connsiteY11" fmla="*/ 766763 h 3449105"/>
                <a:gd name="connsiteX12" fmla="*/ 1216819 w 1450559"/>
                <a:gd name="connsiteY12" fmla="*/ 381000 h 3449105"/>
                <a:gd name="connsiteX13" fmla="*/ 916782 w 1450559"/>
                <a:gd name="connsiteY13" fmla="*/ 104775 h 3449105"/>
                <a:gd name="connsiteX14" fmla="*/ 902494 w 1450559"/>
                <a:gd name="connsiteY14" fmla="*/ 0 h 3449105"/>
                <a:gd name="connsiteX15" fmla="*/ 535782 w 1450559"/>
                <a:gd name="connsiteY15" fmla="*/ 0 h 3449105"/>
                <a:gd name="connsiteX0" fmla="*/ 535782 w 1450559"/>
                <a:gd name="connsiteY0" fmla="*/ 0 h 3449105"/>
                <a:gd name="connsiteX1" fmla="*/ 528638 w 1450559"/>
                <a:gd name="connsiteY1" fmla="*/ 121444 h 3449105"/>
                <a:gd name="connsiteX2" fmla="*/ 271462 w 1450559"/>
                <a:gd name="connsiteY2" fmla="*/ 328613 h 3449105"/>
                <a:gd name="connsiteX3" fmla="*/ 0 w 1450559"/>
                <a:gd name="connsiteY3" fmla="*/ 669131 h 3449105"/>
                <a:gd name="connsiteX4" fmla="*/ 64294 w 1450559"/>
                <a:gd name="connsiteY4" fmla="*/ 2895600 h 3449105"/>
                <a:gd name="connsiteX5" fmla="*/ 230981 w 1450559"/>
                <a:gd name="connsiteY5" fmla="*/ 3295650 h 3449105"/>
                <a:gd name="connsiteX6" fmla="*/ 397669 w 1450559"/>
                <a:gd name="connsiteY6" fmla="*/ 3409950 h 3449105"/>
                <a:gd name="connsiteX7" fmla="*/ 678656 w 1450559"/>
                <a:gd name="connsiteY7" fmla="*/ 3448050 h 3449105"/>
                <a:gd name="connsiteX8" fmla="*/ 1183481 w 1450559"/>
                <a:gd name="connsiteY8" fmla="*/ 3333750 h 3449105"/>
                <a:gd name="connsiteX9" fmla="*/ 1307306 w 1450559"/>
                <a:gd name="connsiteY9" fmla="*/ 3169444 h 3449105"/>
                <a:gd name="connsiteX10" fmla="*/ 1373981 w 1450559"/>
                <a:gd name="connsiteY10" fmla="*/ 2971800 h 3449105"/>
                <a:gd name="connsiteX11" fmla="*/ 1450181 w 1450559"/>
                <a:gd name="connsiteY11" fmla="*/ 766763 h 3449105"/>
                <a:gd name="connsiteX12" fmla="*/ 1216819 w 1450559"/>
                <a:gd name="connsiteY12" fmla="*/ 381000 h 3449105"/>
                <a:gd name="connsiteX13" fmla="*/ 916782 w 1450559"/>
                <a:gd name="connsiteY13" fmla="*/ 104775 h 3449105"/>
                <a:gd name="connsiteX14" fmla="*/ 902494 w 1450559"/>
                <a:gd name="connsiteY14" fmla="*/ 0 h 3449105"/>
                <a:gd name="connsiteX15" fmla="*/ 535782 w 1450559"/>
                <a:gd name="connsiteY15" fmla="*/ 0 h 3449105"/>
                <a:gd name="connsiteX0" fmla="*/ 535782 w 1450559"/>
                <a:gd name="connsiteY0" fmla="*/ 0 h 3449105"/>
                <a:gd name="connsiteX1" fmla="*/ 528638 w 1450559"/>
                <a:gd name="connsiteY1" fmla="*/ 121444 h 3449105"/>
                <a:gd name="connsiteX2" fmla="*/ 271462 w 1450559"/>
                <a:gd name="connsiteY2" fmla="*/ 328613 h 3449105"/>
                <a:gd name="connsiteX3" fmla="*/ 0 w 1450559"/>
                <a:gd name="connsiteY3" fmla="*/ 669131 h 3449105"/>
                <a:gd name="connsiteX4" fmla="*/ 64294 w 1450559"/>
                <a:gd name="connsiteY4" fmla="*/ 2895600 h 3449105"/>
                <a:gd name="connsiteX5" fmla="*/ 230981 w 1450559"/>
                <a:gd name="connsiteY5" fmla="*/ 3295650 h 3449105"/>
                <a:gd name="connsiteX6" fmla="*/ 397669 w 1450559"/>
                <a:gd name="connsiteY6" fmla="*/ 3409950 h 3449105"/>
                <a:gd name="connsiteX7" fmla="*/ 678656 w 1450559"/>
                <a:gd name="connsiteY7" fmla="*/ 3448050 h 3449105"/>
                <a:gd name="connsiteX8" fmla="*/ 1183481 w 1450559"/>
                <a:gd name="connsiteY8" fmla="*/ 3333750 h 3449105"/>
                <a:gd name="connsiteX9" fmla="*/ 1307306 w 1450559"/>
                <a:gd name="connsiteY9" fmla="*/ 3169444 h 3449105"/>
                <a:gd name="connsiteX10" fmla="*/ 1373981 w 1450559"/>
                <a:gd name="connsiteY10" fmla="*/ 2971800 h 3449105"/>
                <a:gd name="connsiteX11" fmla="*/ 1450181 w 1450559"/>
                <a:gd name="connsiteY11" fmla="*/ 766763 h 3449105"/>
                <a:gd name="connsiteX12" fmla="*/ 1216819 w 1450559"/>
                <a:gd name="connsiteY12" fmla="*/ 381000 h 3449105"/>
                <a:gd name="connsiteX13" fmla="*/ 916782 w 1450559"/>
                <a:gd name="connsiteY13" fmla="*/ 104775 h 3449105"/>
                <a:gd name="connsiteX14" fmla="*/ 902494 w 1450559"/>
                <a:gd name="connsiteY14" fmla="*/ 0 h 3449105"/>
                <a:gd name="connsiteX15" fmla="*/ 535782 w 1450559"/>
                <a:gd name="connsiteY15" fmla="*/ 0 h 3449105"/>
                <a:gd name="connsiteX0" fmla="*/ 535782 w 1450559"/>
                <a:gd name="connsiteY0" fmla="*/ 0 h 3449105"/>
                <a:gd name="connsiteX1" fmla="*/ 528638 w 1450559"/>
                <a:gd name="connsiteY1" fmla="*/ 121444 h 3449105"/>
                <a:gd name="connsiteX2" fmla="*/ 271462 w 1450559"/>
                <a:gd name="connsiteY2" fmla="*/ 328613 h 3449105"/>
                <a:gd name="connsiteX3" fmla="*/ 0 w 1450559"/>
                <a:gd name="connsiteY3" fmla="*/ 669131 h 3449105"/>
                <a:gd name="connsiteX4" fmla="*/ 64294 w 1450559"/>
                <a:gd name="connsiteY4" fmla="*/ 2895600 h 3449105"/>
                <a:gd name="connsiteX5" fmla="*/ 230981 w 1450559"/>
                <a:gd name="connsiteY5" fmla="*/ 3295650 h 3449105"/>
                <a:gd name="connsiteX6" fmla="*/ 397669 w 1450559"/>
                <a:gd name="connsiteY6" fmla="*/ 3409950 h 3449105"/>
                <a:gd name="connsiteX7" fmla="*/ 678656 w 1450559"/>
                <a:gd name="connsiteY7" fmla="*/ 3448050 h 3449105"/>
                <a:gd name="connsiteX8" fmla="*/ 1183481 w 1450559"/>
                <a:gd name="connsiteY8" fmla="*/ 3333750 h 3449105"/>
                <a:gd name="connsiteX9" fmla="*/ 1326356 w 1450559"/>
                <a:gd name="connsiteY9" fmla="*/ 3176588 h 3449105"/>
                <a:gd name="connsiteX10" fmla="*/ 1373981 w 1450559"/>
                <a:gd name="connsiteY10" fmla="*/ 2971800 h 3449105"/>
                <a:gd name="connsiteX11" fmla="*/ 1450181 w 1450559"/>
                <a:gd name="connsiteY11" fmla="*/ 766763 h 3449105"/>
                <a:gd name="connsiteX12" fmla="*/ 1216819 w 1450559"/>
                <a:gd name="connsiteY12" fmla="*/ 381000 h 3449105"/>
                <a:gd name="connsiteX13" fmla="*/ 916782 w 1450559"/>
                <a:gd name="connsiteY13" fmla="*/ 104775 h 3449105"/>
                <a:gd name="connsiteX14" fmla="*/ 902494 w 1450559"/>
                <a:gd name="connsiteY14" fmla="*/ 0 h 3449105"/>
                <a:gd name="connsiteX15" fmla="*/ 535782 w 1450559"/>
                <a:gd name="connsiteY15" fmla="*/ 0 h 3449105"/>
                <a:gd name="connsiteX0" fmla="*/ 535782 w 1450559"/>
                <a:gd name="connsiteY0" fmla="*/ 0 h 3449105"/>
                <a:gd name="connsiteX1" fmla="*/ 528638 w 1450559"/>
                <a:gd name="connsiteY1" fmla="*/ 121444 h 3449105"/>
                <a:gd name="connsiteX2" fmla="*/ 271462 w 1450559"/>
                <a:gd name="connsiteY2" fmla="*/ 328613 h 3449105"/>
                <a:gd name="connsiteX3" fmla="*/ 0 w 1450559"/>
                <a:gd name="connsiteY3" fmla="*/ 669131 h 3449105"/>
                <a:gd name="connsiteX4" fmla="*/ 64294 w 1450559"/>
                <a:gd name="connsiteY4" fmla="*/ 2895600 h 3449105"/>
                <a:gd name="connsiteX5" fmla="*/ 230981 w 1450559"/>
                <a:gd name="connsiteY5" fmla="*/ 3295650 h 3449105"/>
                <a:gd name="connsiteX6" fmla="*/ 397669 w 1450559"/>
                <a:gd name="connsiteY6" fmla="*/ 3409950 h 3449105"/>
                <a:gd name="connsiteX7" fmla="*/ 678656 w 1450559"/>
                <a:gd name="connsiteY7" fmla="*/ 3448050 h 3449105"/>
                <a:gd name="connsiteX8" fmla="*/ 1183481 w 1450559"/>
                <a:gd name="connsiteY8" fmla="*/ 3333750 h 3449105"/>
                <a:gd name="connsiteX9" fmla="*/ 1326356 w 1450559"/>
                <a:gd name="connsiteY9" fmla="*/ 3176588 h 3449105"/>
                <a:gd name="connsiteX10" fmla="*/ 1373981 w 1450559"/>
                <a:gd name="connsiteY10" fmla="*/ 2971800 h 3449105"/>
                <a:gd name="connsiteX11" fmla="*/ 1450181 w 1450559"/>
                <a:gd name="connsiteY11" fmla="*/ 766763 h 3449105"/>
                <a:gd name="connsiteX12" fmla="*/ 1216819 w 1450559"/>
                <a:gd name="connsiteY12" fmla="*/ 381000 h 3449105"/>
                <a:gd name="connsiteX13" fmla="*/ 916782 w 1450559"/>
                <a:gd name="connsiteY13" fmla="*/ 104775 h 3449105"/>
                <a:gd name="connsiteX14" fmla="*/ 902494 w 1450559"/>
                <a:gd name="connsiteY14" fmla="*/ 0 h 3449105"/>
                <a:gd name="connsiteX15" fmla="*/ 535782 w 1450559"/>
                <a:gd name="connsiteY15" fmla="*/ 0 h 3449105"/>
                <a:gd name="connsiteX0" fmla="*/ 535782 w 1450559"/>
                <a:gd name="connsiteY0" fmla="*/ 0 h 3448808"/>
                <a:gd name="connsiteX1" fmla="*/ 528638 w 1450559"/>
                <a:gd name="connsiteY1" fmla="*/ 121444 h 3448808"/>
                <a:gd name="connsiteX2" fmla="*/ 271462 w 1450559"/>
                <a:gd name="connsiteY2" fmla="*/ 328613 h 3448808"/>
                <a:gd name="connsiteX3" fmla="*/ 0 w 1450559"/>
                <a:gd name="connsiteY3" fmla="*/ 669131 h 3448808"/>
                <a:gd name="connsiteX4" fmla="*/ 64294 w 1450559"/>
                <a:gd name="connsiteY4" fmla="*/ 2895600 h 3448808"/>
                <a:gd name="connsiteX5" fmla="*/ 230981 w 1450559"/>
                <a:gd name="connsiteY5" fmla="*/ 3295650 h 3448808"/>
                <a:gd name="connsiteX6" fmla="*/ 397669 w 1450559"/>
                <a:gd name="connsiteY6" fmla="*/ 3409950 h 3448808"/>
                <a:gd name="connsiteX7" fmla="*/ 678656 w 1450559"/>
                <a:gd name="connsiteY7" fmla="*/ 3448050 h 3448808"/>
                <a:gd name="connsiteX8" fmla="*/ 1183481 w 1450559"/>
                <a:gd name="connsiteY8" fmla="*/ 3333750 h 3448808"/>
                <a:gd name="connsiteX9" fmla="*/ 1326356 w 1450559"/>
                <a:gd name="connsiteY9" fmla="*/ 3176588 h 3448808"/>
                <a:gd name="connsiteX10" fmla="*/ 1373981 w 1450559"/>
                <a:gd name="connsiteY10" fmla="*/ 2971800 h 3448808"/>
                <a:gd name="connsiteX11" fmla="*/ 1450181 w 1450559"/>
                <a:gd name="connsiteY11" fmla="*/ 766763 h 3448808"/>
                <a:gd name="connsiteX12" fmla="*/ 1216819 w 1450559"/>
                <a:gd name="connsiteY12" fmla="*/ 381000 h 3448808"/>
                <a:gd name="connsiteX13" fmla="*/ 916782 w 1450559"/>
                <a:gd name="connsiteY13" fmla="*/ 104775 h 3448808"/>
                <a:gd name="connsiteX14" fmla="*/ 902494 w 1450559"/>
                <a:gd name="connsiteY14" fmla="*/ 0 h 3448808"/>
                <a:gd name="connsiteX15" fmla="*/ 535782 w 1450559"/>
                <a:gd name="connsiteY15" fmla="*/ 0 h 3448808"/>
                <a:gd name="connsiteX0" fmla="*/ 535782 w 1450559"/>
                <a:gd name="connsiteY0" fmla="*/ 0 h 3448808"/>
                <a:gd name="connsiteX1" fmla="*/ 528638 w 1450559"/>
                <a:gd name="connsiteY1" fmla="*/ 121444 h 3448808"/>
                <a:gd name="connsiteX2" fmla="*/ 271462 w 1450559"/>
                <a:gd name="connsiteY2" fmla="*/ 328613 h 3448808"/>
                <a:gd name="connsiteX3" fmla="*/ 0 w 1450559"/>
                <a:gd name="connsiteY3" fmla="*/ 669131 h 3448808"/>
                <a:gd name="connsiteX4" fmla="*/ 64294 w 1450559"/>
                <a:gd name="connsiteY4" fmla="*/ 2895600 h 3448808"/>
                <a:gd name="connsiteX5" fmla="*/ 230981 w 1450559"/>
                <a:gd name="connsiteY5" fmla="*/ 3295650 h 3448808"/>
                <a:gd name="connsiteX6" fmla="*/ 397669 w 1450559"/>
                <a:gd name="connsiteY6" fmla="*/ 3409950 h 3448808"/>
                <a:gd name="connsiteX7" fmla="*/ 678656 w 1450559"/>
                <a:gd name="connsiteY7" fmla="*/ 3448050 h 3448808"/>
                <a:gd name="connsiteX8" fmla="*/ 1183481 w 1450559"/>
                <a:gd name="connsiteY8" fmla="*/ 3333750 h 3448808"/>
                <a:gd name="connsiteX9" fmla="*/ 1326356 w 1450559"/>
                <a:gd name="connsiteY9" fmla="*/ 3176588 h 3448808"/>
                <a:gd name="connsiteX10" fmla="*/ 1373981 w 1450559"/>
                <a:gd name="connsiteY10" fmla="*/ 2971800 h 3448808"/>
                <a:gd name="connsiteX11" fmla="*/ 1450181 w 1450559"/>
                <a:gd name="connsiteY11" fmla="*/ 766763 h 3448808"/>
                <a:gd name="connsiteX12" fmla="*/ 1216819 w 1450559"/>
                <a:gd name="connsiteY12" fmla="*/ 381000 h 3448808"/>
                <a:gd name="connsiteX13" fmla="*/ 916782 w 1450559"/>
                <a:gd name="connsiteY13" fmla="*/ 104775 h 3448808"/>
                <a:gd name="connsiteX14" fmla="*/ 902494 w 1450559"/>
                <a:gd name="connsiteY14" fmla="*/ 0 h 3448808"/>
                <a:gd name="connsiteX15" fmla="*/ 535782 w 1450559"/>
                <a:gd name="connsiteY15" fmla="*/ 0 h 3448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50559" h="3448808">
                  <a:moveTo>
                    <a:pt x="535782" y="0"/>
                  </a:moveTo>
                  <a:lnTo>
                    <a:pt x="528638" y="121444"/>
                  </a:lnTo>
                  <a:cubicBezTo>
                    <a:pt x="442913" y="197644"/>
                    <a:pt x="359568" y="237332"/>
                    <a:pt x="271462" y="328613"/>
                  </a:cubicBezTo>
                  <a:cubicBezTo>
                    <a:pt x="183356" y="419894"/>
                    <a:pt x="1" y="576264"/>
                    <a:pt x="0" y="669131"/>
                  </a:cubicBezTo>
                  <a:lnTo>
                    <a:pt x="64294" y="2895600"/>
                  </a:lnTo>
                  <a:cubicBezTo>
                    <a:pt x="65088" y="3045619"/>
                    <a:pt x="165894" y="3226594"/>
                    <a:pt x="230981" y="3295650"/>
                  </a:cubicBezTo>
                  <a:cubicBezTo>
                    <a:pt x="296068" y="3364706"/>
                    <a:pt x="349251" y="3385343"/>
                    <a:pt x="397669" y="3409950"/>
                  </a:cubicBezTo>
                  <a:cubicBezTo>
                    <a:pt x="446087" y="3434557"/>
                    <a:pt x="555625" y="3452812"/>
                    <a:pt x="678656" y="3448050"/>
                  </a:cubicBezTo>
                  <a:cubicBezTo>
                    <a:pt x="801687" y="3443288"/>
                    <a:pt x="1124743" y="3359944"/>
                    <a:pt x="1183481" y="3333750"/>
                  </a:cubicBezTo>
                  <a:cubicBezTo>
                    <a:pt x="1242219" y="3307556"/>
                    <a:pt x="1294605" y="3249613"/>
                    <a:pt x="1326356" y="3176588"/>
                  </a:cubicBezTo>
                  <a:cubicBezTo>
                    <a:pt x="1358107" y="3103563"/>
                    <a:pt x="1363662" y="3054349"/>
                    <a:pt x="1373981" y="2971800"/>
                  </a:cubicBezTo>
                  <a:lnTo>
                    <a:pt x="1450181" y="766763"/>
                  </a:lnTo>
                  <a:cubicBezTo>
                    <a:pt x="1458119" y="673893"/>
                    <a:pt x="1339849" y="500063"/>
                    <a:pt x="1216819" y="381000"/>
                  </a:cubicBezTo>
                  <a:cubicBezTo>
                    <a:pt x="1093789" y="261937"/>
                    <a:pt x="1016794" y="196850"/>
                    <a:pt x="916782" y="104775"/>
                  </a:cubicBezTo>
                  <a:lnTo>
                    <a:pt x="902494" y="0"/>
                  </a:lnTo>
                  <a:lnTo>
                    <a:pt x="535782" y="0"/>
                  </a:lnTo>
                  <a:close/>
                </a:path>
              </a:pathLst>
            </a:cu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60CBB341-AF37-5672-1B4A-D8EB49A63F23}"/>
                </a:ext>
              </a:extLst>
            </p:cNvPr>
            <p:cNvSpPr/>
            <p:nvPr/>
          </p:nvSpPr>
          <p:spPr>
            <a:xfrm>
              <a:off x="2416969" y="1971674"/>
              <a:ext cx="426244" cy="419128"/>
            </a:xfrm>
            <a:custGeom>
              <a:avLst/>
              <a:gdLst>
                <a:gd name="connsiteX0" fmla="*/ 223840 w 448253"/>
                <a:gd name="connsiteY0" fmla="*/ 0 h 419128"/>
                <a:gd name="connsiteX1" fmla="*/ 414340 w 448253"/>
                <a:gd name="connsiteY1" fmla="*/ 76200 h 419128"/>
                <a:gd name="connsiteX2" fmla="*/ 411936 w 448253"/>
                <a:gd name="connsiteY2" fmla="*/ 80963 h 419128"/>
                <a:gd name="connsiteX3" fmla="*/ 412554 w 448253"/>
                <a:gd name="connsiteY3" fmla="*/ 80963 h 419128"/>
                <a:gd name="connsiteX4" fmla="*/ 447677 w 448253"/>
                <a:gd name="connsiteY4" fmla="*/ 354807 h 419128"/>
                <a:gd name="connsiteX5" fmla="*/ 233364 w 448253"/>
                <a:gd name="connsiteY5" fmla="*/ 419100 h 419128"/>
                <a:gd name="connsiteX6" fmla="*/ 1 w 448253"/>
                <a:gd name="connsiteY6" fmla="*/ 354807 h 419128"/>
                <a:gd name="connsiteX7" fmla="*/ 35124 w 448253"/>
                <a:gd name="connsiteY7" fmla="*/ 80963 h 419128"/>
                <a:gd name="connsiteX8" fmla="*/ 35744 w 448253"/>
                <a:gd name="connsiteY8" fmla="*/ 80963 h 419128"/>
                <a:gd name="connsiteX9" fmla="*/ 33340 w 448253"/>
                <a:gd name="connsiteY9" fmla="*/ 76200 h 419128"/>
                <a:gd name="connsiteX10" fmla="*/ 223840 w 448253"/>
                <a:gd name="connsiteY10" fmla="*/ 0 h 419128"/>
                <a:gd name="connsiteX0" fmla="*/ 223840 w 448253"/>
                <a:gd name="connsiteY0" fmla="*/ 0 h 419128"/>
                <a:gd name="connsiteX1" fmla="*/ 414340 w 448253"/>
                <a:gd name="connsiteY1" fmla="*/ 76200 h 419128"/>
                <a:gd name="connsiteX2" fmla="*/ 411936 w 448253"/>
                <a:gd name="connsiteY2" fmla="*/ 80963 h 419128"/>
                <a:gd name="connsiteX3" fmla="*/ 412554 w 448253"/>
                <a:gd name="connsiteY3" fmla="*/ 80963 h 419128"/>
                <a:gd name="connsiteX4" fmla="*/ 447677 w 448253"/>
                <a:gd name="connsiteY4" fmla="*/ 354807 h 419128"/>
                <a:gd name="connsiteX5" fmla="*/ 233364 w 448253"/>
                <a:gd name="connsiteY5" fmla="*/ 419100 h 419128"/>
                <a:gd name="connsiteX6" fmla="*/ 1 w 448253"/>
                <a:gd name="connsiteY6" fmla="*/ 354807 h 419128"/>
                <a:gd name="connsiteX7" fmla="*/ 35124 w 448253"/>
                <a:gd name="connsiteY7" fmla="*/ 80963 h 419128"/>
                <a:gd name="connsiteX8" fmla="*/ 33340 w 448253"/>
                <a:gd name="connsiteY8" fmla="*/ 76200 h 419128"/>
                <a:gd name="connsiteX9" fmla="*/ 223840 w 448253"/>
                <a:gd name="connsiteY9" fmla="*/ 0 h 419128"/>
                <a:gd name="connsiteX0" fmla="*/ 223840 w 447677"/>
                <a:gd name="connsiteY0" fmla="*/ 0 h 419128"/>
                <a:gd name="connsiteX1" fmla="*/ 414340 w 447677"/>
                <a:gd name="connsiteY1" fmla="*/ 76200 h 419128"/>
                <a:gd name="connsiteX2" fmla="*/ 411936 w 447677"/>
                <a:gd name="connsiteY2" fmla="*/ 80963 h 419128"/>
                <a:gd name="connsiteX3" fmla="*/ 447677 w 447677"/>
                <a:gd name="connsiteY3" fmla="*/ 354807 h 419128"/>
                <a:gd name="connsiteX4" fmla="*/ 233364 w 447677"/>
                <a:gd name="connsiteY4" fmla="*/ 419100 h 419128"/>
                <a:gd name="connsiteX5" fmla="*/ 1 w 447677"/>
                <a:gd name="connsiteY5" fmla="*/ 354807 h 419128"/>
                <a:gd name="connsiteX6" fmla="*/ 35124 w 447677"/>
                <a:gd name="connsiteY6" fmla="*/ 80963 h 419128"/>
                <a:gd name="connsiteX7" fmla="*/ 33340 w 447677"/>
                <a:gd name="connsiteY7" fmla="*/ 76200 h 419128"/>
                <a:gd name="connsiteX8" fmla="*/ 223840 w 447677"/>
                <a:gd name="connsiteY8" fmla="*/ 0 h 419128"/>
                <a:gd name="connsiteX0" fmla="*/ 223840 w 447677"/>
                <a:gd name="connsiteY0" fmla="*/ 0 h 419128"/>
                <a:gd name="connsiteX1" fmla="*/ 414340 w 447677"/>
                <a:gd name="connsiteY1" fmla="*/ 76200 h 419128"/>
                <a:gd name="connsiteX2" fmla="*/ 447677 w 447677"/>
                <a:gd name="connsiteY2" fmla="*/ 354807 h 419128"/>
                <a:gd name="connsiteX3" fmla="*/ 233364 w 447677"/>
                <a:gd name="connsiteY3" fmla="*/ 419100 h 419128"/>
                <a:gd name="connsiteX4" fmla="*/ 1 w 447677"/>
                <a:gd name="connsiteY4" fmla="*/ 354807 h 419128"/>
                <a:gd name="connsiteX5" fmla="*/ 35124 w 447677"/>
                <a:gd name="connsiteY5" fmla="*/ 80963 h 419128"/>
                <a:gd name="connsiteX6" fmla="*/ 33340 w 447677"/>
                <a:gd name="connsiteY6" fmla="*/ 76200 h 419128"/>
                <a:gd name="connsiteX7" fmla="*/ 223840 w 447677"/>
                <a:gd name="connsiteY7" fmla="*/ 0 h 419128"/>
                <a:gd name="connsiteX0" fmla="*/ 238396 w 462233"/>
                <a:gd name="connsiteY0" fmla="*/ 0 h 419128"/>
                <a:gd name="connsiteX1" fmla="*/ 428896 w 462233"/>
                <a:gd name="connsiteY1" fmla="*/ 76200 h 419128"/>
                <a:gd name="connsiteX2" fmla="*/ 462233 w 462233"/>
                <a:gd name="connsiteY2" fmla="*/ 354807 h 419128"/>
                <a:gd name="connsiteX3" fmla="*/ 247920 w 462233"/>
                <a:gd name="connsiteY3" fmla="*/ 419100 h 419128"/>
                <a:gd name="connsiteX4" fmla="*/ 14557 w 462233"/>
                <a:gd name="connsiteY4" fmla="*/ 354807 h 419128"/>
                <a:gd name="connsiteX5" fmla="*/ 47896 w 462233"/>
                <a:gd name="connsiteY5" fmla="*/ 76200 h 419128"/>
                <a:gd name="connsiteX6" fmla="*/ 238396 w 462233"/>
                <a:gd name="connsiteY6" fmla="*/ 0 h 419128"/>
                <a:gd name="connsiteX0" fmla="*/ 223839 w 447676"/>
                <a:gd name="connsiteY0" fmla="*/ 0 h 419128"/>
                <a:gd name="connsiteX1" fmla="*/ 414339 w 447676"/>
                <a:gd name="connsiteY1" fmla="*/ 76200 h 419128"/>
                <a:gd name="connsiteX2" fmla="*/ 447676 w 447676"/>
                <a:gd name="connsiteY2" fmla="*/ 354807 h 419128"/>
                <a:gd name="connsiteX3" fmla="*/ 233363 w 447676"/>
                <a:gd name="connsiteY3" fmla="*/ 419100 h 419128"/>
                <a:gd name="connsiteX4" fmla="*/ 0 w 447676"/>
                <a:gd name="connsiteY4" fmla="*/ 354807 h 419128"/>
                <a:gd name="connsiteX5" fmla="*/ 33339 w 447676"/>
                <a:gd name="connsiteY5" fmla="*/ 76200 h 419128"/>
                <a:gd name="connsiteX6" fmla="*/ 223839 w 447676"/>
                <a:gd name="connsiteY6" fmla="*/ 0 h 419128"/>
                <a:gd name="connsiteX0" fmla="*/ 223839 w 447676"/>
                <a:gd name="connsiteY0" fmla="*/ 0 h 419128"/>
                <a:gd name="connsiteX1" fmla="*/ 414339 w 447676"/>
                <a:gd name="connsiteY1" fmla="*/ 76200 h 419128"/>
                <a:gd name="connsiteX2" fmla="*/ 447676 w 447676"/>
                <a:gd name="connsiteY2" fmla="*/ 354807 h 419128"/>
                <a:gd name="connsiteX3" fmla="*/ 233363 w 447676"/>
                <a:gd name="connsiteY3" fmla="*/ 419100 h 419128"/>
                <a:gd name="connsiteX4" fmla="*/ 0 w 447676"/>
                <a:gd name="connsiteY4" fmla="*/ 354807 h 419128"/>
                <a:gd name="connsiteX5" fmla="*/ 33339 w 447676"/>
                <a:gd name="connsiteY5" fmla="*/ 76200 h 419128"/>
                <a:gd name="connsiteX6" fmla="*/ 223839 w 447676"/>
                <a:gd name="connsiteY6" fmla="*/ 0 h 41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7676" h="419128">
                  <a:moveTo>
                    <a:pt x="223839" y="0"/>
                  </a:moveTo>
                  <a:cubicBezTo>
                    <a:pt x="329049" y="0"/>
                    <a:pt x="414339" y="34116"/>
                    <a:pt x="414339" y="76200"/>
                  </a:cubicBezTo>
                  <a:lnTo>
                    <a:pt x="447676" y="354807"/>
                  </a:lnTo>
                  <a:cubicBezTo>
                    <a:pt x="408782" y="404019"/>
                    <a:pt x="319881" y="419894"/>
                    <a:pt x="233363" y="419100"/>
                  </a:cubicBezTo>
                  <a:cubicBezTo>
                    <a:pt x="146845" y="418306"/>
                    <a:pt x="65882" y="414338"/>
                    <a:pt x="0" y="354807"/>
                  </a:cubicBezTo>
                  <a:lnTo>
                    <a:pt x="33339" y="76200"/>
                  </a:lnTo>
                  <a:cubicBezTo>
                    <a:pt x="75407" y="31353"/>
                    <a:pt x="118629" y="0"/>
                    <a:pt x="223839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0B598059-AEF4-A7D4-BB15-766FE9BBAEA7}"/>
                </a:ext>
              </a:extLst>
            </p:cNvPr>
            <p:cNvSpPr/>
            <p:nvPr/>
          </p:nvSpPr>
          <p:spPr>
            <a:xfrm>
              <a:off x="2447925" y="1969292"/>
              <a:ext cx="362406" cy="15240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A8997F53-6703-021C-923A-9DFC03D8354A}"/>
                </a:ext>
              </a:extLst>
            </p:cNvPr>
            <p:cNvSpPr/>
            <p:nvPr/>
          </p:nvSpPr>
          <p:spPr>
            <a:xfrm>
              <a:off x="2289175" y="2475734"/>
              <a:ext cx="663576" cy="184916"/>
            </a:xfrm>
            <a:custGeom>
              <a:avLst/>
              <a:gdLst>
                <a:gd name="connsiteX0" fmla="*/ 331788 w 663576"/>
                <a:gd name="connsiteY0" fmla="*/ 0 h 184916"/>
                <a:gd name="connsiteX1" fmla="*/ 637502 w 663576"/>
                <a:gd name="connsiteY1" fmla="*/ 56469 h 184916"/>
                <a:gd name="connsiteX2" fmla="*/ 654402 w 663576"/>
                <a:gd name="connsiteY2" fmla="*/ 71641 h 184916"/>
                <a:gd name="connsiteX3" fmla="*/ 656896 w 663576"/>
                <a:gd name="connsiteY3" fmla="*/ 73993 h 184916"/>
                <a:gd name="connsiteX4" fmla="*/ 663576 w 663576"/>
                <a:gd name="connsiteY4" fmla="*/ 92458 h 184916"/>
                <a:gd name="connsiteX5" fmla="*/ 331788 w 663576"/>
                <a:gd name="connsiteY5" fmla="*/ 184916 h 184916"/>
                <a:gd name="connsiteX6" fmla="*/ 0 w 663576"/>
                <a:gd name="connsiteY6" fmla="*/ 92458 h 184916"/>
                <a:gd name="connsiteX7" fmla="*/ 6741 w 663576"/>
                <a:gd name="connsiteY7" fmla="*/ 73825 h 184916"/>
                <a:gd name="connsiteX8" fmla="*/ 20387 w 663576"/>
                <a:gd name="connsiteY8" fmla="*/ 61574 h 184916"/>
                <a:gd name="connsiteX9" fmla="*/ 25306 w 663576"/>
                <a:gd name="connsiteY9" fmla="*/ 57706 h 184916"/>
                <a:gd name="connsiteX10" fmla="*/ 28924 w 663576"/>
                <a:gd name="connsiteY10" fmla="*/ 55006 h 184916"/>
                <a:gd name="connsiteX11" fmla="*/ 56664 w 663576"/>
                <a:gd name="connsiteY11" fmla="*/ 40764 h 184916"/>
                <a:gd name="connsiteX12" fmla="*/ 331788 w 663576"/>
                <a:gd name="connsiteY12" fmla="*/ 0 h 184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3576" h="184916">
                  <a:moveTo>
                    <a:pt x="331788" y="0"/>
                  </a:moveTo>
                  <a:cubicBezTo>
                    <a:pt x="469219" y="0"/>
                    <a:pt x="587134" y="23285"/>
                    <a:pt x="637502" y="56469"/>
                  </a:cubicBezTo>
                  <a:lnTo>
                    <a:pt x="654402" y="71641"/>
                  </a:lnTo>
                  <a:lnTo>
                    <a:pt x="656896" y="73993"/>
                  </a:lnTo>
                  <a:lnTo>
                    <a:pt x="663576" y="92458"/>
                  </a:lnTo>
                  <a:cubicBezTo>
                    <a:pt x="663576" y="143521"/>
                    <a:pt x="515029" y="184916"/>
                    <a:pt x="331788" y="184916"/>
                  </a:cubicBezTo>
                  <a:cubicBezTo>
                    <a:pt x="148547" y="184916"/>
                    <a:pt x="0" y="143521"/>
                    <a:pt x="0" y="92458"/>
                  </a:cubicBezTo>
                  <a:cubicBezTo>
                    <a:pt x="0" y="86075"/>
                    <a:pt x="2321" y="79843"/>
                    <a:pt x="6741" y="73825"/>
                  </a:cubicBezTo>
                  <a:lnTo>
                    <a:pt x="20387" y="61574"/>
                  </a:lnTo>
                  <a:lnTo>
                    <a:pt x="25306" y="57706"/>
                  </a:lnTo>
                  <a:lnTo>
                    <a:pt x="28924" y="55006"/>
                  </a:lnTo>
                  <a:lnTo>
                    <a:pt x="56664" y="40764"/>
                  </a:lnTo>
                  <a:cubicBezTo>
                    <a:pt x="116289" y="16170"/>
                    <a:pt x="217262" y="0"/>
                    <a:pt x="331788" y="0"/>
                  </a:cubicBezTo>
                  <a:close/>
                </a:path>
              </a:pathLst>
            </a:custGeom>
            <a:solidFill>
              <a:srgbClr val="CCECFF">
                <a:alpha val="50196"/>
              </a:srgb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48824068-809A-6557-2C3E-2974EB9A9F92}"/>
                </a:ext>
              </a:extLst>
            </p:cNvPr>
            <p:cNvSpPr/>
            <p:nvPr/>
          </p:nvSpPr>
          <p:spPr>
            <a:xfrm>
              <a:off x="1938655" y="2537308"/>
              <a:ext cx="1379220" cy="3171342"/>
            </a:xfrm>
            <a:custGeom>
              <a:avLst/>
              <a:gdLst>
                <a:gd name="connsiteX0" fmla="*/ 378368 w 1386681"/>
                <a:gd name="connsiteY0" fmla="*/ 0 h 3171342"/>
                <a:gd name="connsiteX1" fmla="*/ 364722 w 1386681"/>
                <a:gd name="connsiteY1" fmla="*/ 12251 h 3171342"/>
                <a:gd name="connsiteX2" fmla="*/ 357981 w 1386681"/>
                <a:gd name="connsiteY2" fmla="*/ 30884 h 3171342"/>
                <a:gd name="connsiteX3" fmla="*/ 689769 w 1386681"/>
                <a:gd name="connsiteY3" fmla="*/ 123342 h 3171342"/>
                <a:gd name="connsiteX4" fmla="*/ 1021557 w 1386681"/>
                <a:gd name="connsiteY4" fmla="*/ 30884 h 3171342"/>
                <a:gd name="connsiteX5" fmla="*/ 1014877 w 1386681"/>
                <a:gd name="connsiteY5" fmla="*/ 12419 h 3171342"/>
                <a:gd name="connsiteX6" fmla="*/ 1082245 w 1386681"/>
                <a:gd name="connsiteY6" fmla="*/ 75954 h 3171342"/>
                <a:gd name="connsiteX7" fmla="*/ 1163234 w 1386681"/>
                <a:gd name="connsiteY7" fmla="*/ 155045 h 3171342"/>
                <a:gd name="connsiteX8" fmla="*/ 1386320 w 1386681"/>
                <a:gd name="connsiteY8" fmla="*/ 534331 h 3171342"/>
                <a:gd name="connsiteX9" fmla="*/ 1313475 w 1386681"/>
                <a:gd name="connsiteY9" fmla="*/ 2702343 h 3171342"/>
                <a:gd name="connsiteX10" fmla="*/ 1267948 w 1386681"/>
                <a:gd name="connsiteY10" fmla="*/ 2903693 h 3171342"/>
                <a:gd name="connsiteX11" fmla="*/ 1131364 w 1386681"/>
                <a:gd name="connsiteY11" fmla="*/ 3058216 h 3171342"/>
                <a:gd name="connsiteX12" fmla="*/ 648770 w 1386681"/>
                <a:gd name="connsiteY12" fmla="*/ 3170597 h 3171342"/>
                <a:gd name="connsiteX13" fmla="*/ 380157 w 1386681"/>
                <a:gd name="connsiteY13" fmla="*/ 3133137 h 3171342"/>
                <a:gd name="connsiteX14" fmla="*/ 220809 w 1386681"/>
                <a:gd name="connsiteY14" fmla="*/ 3020756 h 3171342"/>
                <a:gd name="connsiteX15" fmla="*/ 61463 w 1386681"/>
                <a:gd name="connsiteY15" fmla="*/ 2627423 h 3171342"/>
                <a:gd name="connsiteX16" fmla="*/ 0 w 1386681"/>
                <a:gd name="connsiteY16" fmla="*/ 438338 h 3171342"/>
                <a:gd name="connsiteX17" fmla="*/ 259508 w 1386681"/>
                <a:gd name="connsiteY17" fmla="*/ 103537 h 3171342"/>
                <a:gd name="connsiteX18" fmla="*/ 321931 w 1386681"/>
                <a:gd name="connsiteY18" fmla="*/ 44384 h 3171342"/>
                <a:gd name="connsiteX19" fmla="*/ 378368 w 1386681"/>
                <a:gd name="connsiteY19" fmla="*/ 0 h 3171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86681" h="3171342">
                  <a:moveTo>
                    <a:pt x="378368" y="0"/>
                  </a:moveTo>
                  <a:lnTo>
                    <a:pt x="364722" y="12251"/>
                  </a:lnTo>
                  <a:cubicBezTo>
                    <a:pt x="360302" y="18269"/>
                    <a:pt x="357981" y="24501"/>
                    <a:pt x="357981" y="30884"/>
                  </a:cubicBezTo>
                  <a:cubicBezTo>
                    <a:pt x="357981" y="81947"/>
                    <a:pt x="506528" y="123342"/>
                    <a:pt x="689769" y="123342"/>
                  </a:cubicBezTo>
                  <a:cubicBezTo>
                    <a:pt x="873010" y="123342"/>
                    <a:pt x="1021557" y="81947"/>
                    <a:pt x="1021557" y="30884"/>
                  </a:cubicBezTo>
                  <a:lnTo>
                    <a:pt x="1014877" y="12419"/>
                  </a:lnTo>
                  <a:lnTo>
                    <a:pt x="1082245" y="75954"/>
                  </a:lnTo>
                  <a:cubicBezTo>
                    <a:pt x="1107179" y="99830"/>
                    <a:pt x="1133831" y="125779"/>
                    <a:pt x="1163234" y="155045"/>
                  </a:cubicBezTo>
                  <a:cubicBezTo>
                    <a:pt x="1280846" y="272109"/>
                    <a:pt x="1393908" y="443020"/>
                    <a:pt x="1386320" y="534331"/>
                  </a:cubicBezTo>
                  <a:lnTo>
                    <a:pt x="1313475" y="2702343"/>
                  </a:lnTo>
                  <a:cubicBezTo>
                    <a:pt x="1303611" y="2783506"/>
                    <a:pt x="1298300" y="2831894"/>
                    <a:pt x="1267948" y="2903693"/>
                  </a:cubicBezTo>
                  <a:cubicBezTo>
                    <a:pt x="1237595" y="2975492"/>
                    <a:pt x="1187516" y="3032462"/>
                    <a:pt x="1131364" y="3058216"/>
                  </a:cubicBezTo>
                  <a:cubicBezTo>
                    <a:pt x="1075213" y="3083970"/>
                    <a:pt x="766383" y="3165915"/>
                    <a:pt x="648770" y="3170597"/>
                  </a:cubicBezTo>
                  <a:cubicBezTo>
                    <a:pt x="531157" y="3175279"/>
                    <a:pt x="426443" y="3157330"/>
                    <a:pt x="380157" y="3133137"/>
                  </a:cubicBezTo>
                  <a:cubicBezTo>
                    <a:pt x="333871" y="3108943"/>
                    <a:pt x="283030" y="3088652"/>
                    <a:pt x="220809" y="3020756"/>
                  </a:cubicBezTo>
                  <a:cubicBezTo>
                    <a:pt x="158589" y="2952859"/>
                    <a:pt x="62222" y="2774923"/>
                    <a:pt x="61463" y="2627423"/>
                  </a:cubicBezTo>
                  <a:lnTo>
                    <a:pt x="0" y="438338"/>
                  </a:lnTo>
                  <a:cubicBezTo>
                    <a:pt x="1" y="347030"/>
                    <a:pt x="175282" y="193286"/>
                    <a:pt x="259508" y="103537"/>
                  </a:cubicBezTo>
                  <a:cubicBezTo>
                    <a:pt x="280565" y="81100"/>
                    <a:pt x="301337" y="61834"/>
                    <a:pt x="321931" y="44384"/>
                  </a:cubicBezTo>
                  <a:lnTo>
                    <a:pt x="378368" y="0"/>
                  </a:lnTo>
                  <a:close/>
                </a:path>
              </a:pathLst>
            </a:custGeom>
            <a:solidFill>
              <a:srgbClr val="CCECFF">
                <a:alpha val="50196"/>
              </a:srgb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A12F2C1D-31FC-8BB6-7872-57E62B3BA4A7}"/>
                </a:ext>
              </a:extLst>
            </p:cNvPr>
            <p:cNvSpPr/>
            <p:nvPr/>
          </p:nvSpPr>
          <p:spPr>
            <a:xfrm>
              <a:off x="1908410" y="3136974"/>
              <a:ext cx="1438975" cy="1230024"/>
            </a:xfrm>
            <a:custGeom>
              <a:avLst/>
              <a:gdLst>
                <a:gd name="connsiteX0" fmla="*/ 0 w 1438975"/>
                <a:gd name="connsiteY0" fmla="*/ 0 h 1230024"/>
                <a:gd name="connsiteX1" fmla="*/ 7586 w 1438975"/>
                <a:gd name="connsiteY1" fmla="*/ 17143 h 1230024"/>
                <a:gd name="connsiteX2" fmla="*/ 216205 w 1438975"/>
                <a:gd name="connsiteY2" fmla="*/ 258691 h 1230024"/>
                <a:gd name="connsiteX3" fmla="*/ 806755 w 1438975"/>
                <a:gd name="connsiteY3" fmla="*/ 294409 h 1230024"/>
                <a:gd name="connsiteX4" fmla="*/ 1328249 w 1438975"/>
                <a:gd name="connsiteY4" fmla="*/ 187253 h 1230024"/>
                <a:gd name="connsiteX5" fmla="*/ 1426774 w 1438975"/>
                <a:gd name="connsiteY5" fmla="*/ 100635 h 1230024"/>
                <a:gd name="connsiteX6" fmla="*/ 1438975 w 1438975"/>
                <a:gd name="connsiteY6" fmla="*/ 88109 h 1230024"/>
                <a:gd name="connsiteX7" fmla="*/ 1408774 w 1438975"/>
                <a:gd name="connsiteY7" fmla="*/ 962075 h 1230024"/>
                <a:gd name="connsiteX8" fmla="*/ 1376172 w 1438975"/>
                <a:gd name="connsiteY8" fmla="*/ 997771 h 1230024"/>
                <a:gd name="connsiteX9" fmla="*/ 1283005 w 1438975"/>
                <a:gd name="connsiteY9" fmla="*/ 1084984 h 1230024"/>
                <a:gd name="connsiteX10" fmla="*/ 442423 w 1438975"/>
                <a:gd name="connsiteY10" fmla="*/ 1225478 h 1230024"/>
                <a:gd name="connsiteX11" fmla="*/ 170961 w 1438975"/>
                <a:gd name="connsiteY11" fmla="*/ 1123085 h 1230024"/>
                <a:gd name="connsiteX12" fmla="*/ 70354 w 1438975"/>
                <a:gd name="connsiteY12" fmla="*/ 989438 h 1230024"/>
                <a:gd name="connsiteX13" fmla="*/ 26751 w 1438975"/>
                <a:gd name="connsiteY13" fmla="*/ 926350 h 1230024"/>
                <a:gd name="connsiteX0" fmla="*/ 0 w 1438975"/>
                <a:gd name="connsiteY0" fmla="*/ 0 h 1230024"/>
                <a:gd name="connsiteX1" fmla="*/ 7586 w 1438975"/>
                <a:gd name="connsiteY1" fmla="*/ 17143 h 1230024"/>
                <a:gd name="connsiteX2" fmla="*/ 216205 w 1438975"/>
                <a:gd name="connsiteY2" fmla="*/ 258691 h 1230024"/>
                <a:gd name="connsiteX3" fmla="*/ 806755 w 1438975"/>
                <a:gd name="connsiteY3" fmla="*/ 294409 h 1230024"/>
                <a:gd name="connsiteX4" fmla="*/ 1328249 w 1438975"/>
                <a:gd name="connsiteY4" fmla="*/ 187253 h 1230024"/>
                <a:gd name="connsiteX5" fmla="*/ 1426774 w 1438975"/>
                <a:gd name="connsiteY5" fmla="*/ 100635 h 1230024"/>
                <a:gd name="connsiteX6" fmla="*/ 1438975 w 1438975"/>
                <a:gd name="connsiteY6" fmla="*/ 88109 h 1230024"/>
                <a:gd name="connsiteX7" fmla="*/ 1408774 w 1438975"/>
                <a:gd name="connsiteY7" fmla="*/ 962075 h 1230024"/>
                <a:gd name="connsiteX8" fmla="*/ 1376172 w 1438975"/>
                <a:gd name="connsiteY8" fmla="*/ 997771 h 1230024"/>
                <a:gd name="connsiteX9" fmla="*/ 1283005 w 1438975"/>
                <a:gd name="connsiteY9" fmla="*/ 1084984 h 1230024"/>
                <a:gd name="connsiteX10" fmla="*/ 442423 w 1438975"/>
                <a:gd name="connsiteY10" fmla="*/ 1225478 h 1230024"/>
                <a:gd name="connsiteX11" fmla="*/ 170961 w 1438975"/>
                <a:gd name="connsiteY11" fmla="*/ 1123085 h 1230024"/>
                <a:gd name="connsiteX12" fmla="*/ 70354 w 1438975"/>
                <a:gd name="connsiteY12" fmla="*/ 989438 h 1230024"/>
                <a:gd name="connsiteX13" fmla="*/ 26751 w 1438975"/>
                <a:gd name="connsiteY13" fmla="*/ 926350 h 1230024"/>
                <a:gd name="connsiteX14" fmla="*/ 0 w 1438975"/>
                <a:gd name="connsiteY14" fmla="*/ 0 h 1230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38975" h="1230024">
                  <a:moveTo>
                    <a:pt x="0" y="0"/>
                  </a:moveTo>
                  <a:lnTo>
                    <a:pt x="7586" y="17143"/>
                  </a:lnTo>
                  <a:cubicBezTo>
                    <a:pt x="53685" y="116411"/>
                    <a:pt x="110835" y="211662"/>
                    <a:pt x="216205" y="258691"/>
                  </a:cubicBezTo>
                  <a:cubicBezTo>
                    <a:pt x="356699" y="321397"/>
                    <a:pt x="617048" y="311078"/>
                    <a:pt x="806755" y="294409"/>
                  </a:cubicBezTo>
                  <a:cubicBezTo>
                    <a:pt x="996462" y="277740"/>
                    <a:pt x="1253637" y="239641"/>
                    <a:pt x="1328249" y="187253"/>
                  </a:cubicBezTo>
                  <a:cubicBezTo>
                    <a:pt x="1365555" y="161059"/>
                    <a:pt x="1396909" y="131293"/>
                    <a:pt x="1426774" y="100635"/>
                  </a:cubicBezTo>
                  <a:lnTo>
                    <a:pt x="1438975" y="88109"/>
                  </a:lnTo>
                  <a:lnTo>
                    <a:pt x="1408774" y="962075"/>
                  </a:lnTo>
                  <a:lnTo>
                    <a:pt x="1376172" y="997771"/>
                  </a:lnTo>
                  <a:cubicBezTo>
                    <a:pt x="1346902" y="1029818"/>
                    <a:pt x="1316740" y="1060378"/>
                    <a:pt x="1283005" y="1084984"/>
                  </a:cubicBezTo>
                  <a:cubicBezTo>
                    <a:pt x="1215536" y="1134197"/>
                    <a:pt x="570216" y="1254847"/>
                    <a:pt x="442423" y="1225478"/>
                  </a:cubicBezTo>
                  <a:cubicBezTo>
                    <a:pt x="314630" y="1196109"/>
                    <a:pt x="214617" y="1170709"/>
                    <a:pt x="170961" y="1123085"/>
                  </a:cubicBezTo>
                  <a:cubicBezTo>
                    <a:pt x="127305" y="1075461"/>
                    <a:pt x="109843" y="1046290"/>
                    <a:pt x="70354" y="989438"/>
                  </a:cubicBezTo>
                  <a:lnTo>
                    <a:pt x="26751" y="92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44D7AA04-9440-6CCB-2E60-5D96EB221F6D}"/>
              </a:ext>
            </a:extLst>
          </p:cNvPr>
          <p:cNvGrpSpPr/>
          <p:nvPr/>
        </p:nvGrpSpPr>
        <p:grpSpPr>
          <a:xfrm>
            <a:off x="6847896" y="1038163"/>
            <a:ext cx="2106323" cy="1862929"/>
            <a:chOff x="6865149" y="926020"/>
            <a:chExt cx="2311478" cy="2044378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AFBF0815-C5D9-C8F2-EF94-8CD211F1120A}"/>
                </a:ext>
              </a:extLst>
            </p:cNvPr>
            <p:cNvGrpSpPr/>
            <p:nvPr/>
          </p:nvGrpSpPr>
          <p:grpSpPr>
            <a:xfrm>
              <a:off x="6865149" y="926020"/>
              <a:ext cx="726098" cy="1963829"/>
              <a:chOff x="1902619" y="1969292"/>
              <a:chExt cx="1450559" cy="3765516"/>
            </a:xfrm>
          </p:grpSpPr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5A85FE49-B6B5-FABD-A7D8-EF028E4C2ABA}"/>
                  </a:ext>
                </a:extLst>
              </p:cNvPr>
              <p:cNvSpPr/>
              <p:nvPr/>
            </p:nvSpPr>
            <p:spPr>
              <a:xfrm>
                <a:off x="1902619" y="2286000"/>
                <a:ext cx="1450559" cy="3448808"/>
              </a:xfrm>
              <a:custGeom>
                <a:avLst/>
                <a:gdLst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0 w 1457325"/>
                  <a:gd name="connsiteY2" fmla="*/ 642938 h 3448050"/>
                  <a:gd name="connsiteX3" fmla="*/ 71438 w 1457325"/>
                  <a:gd name="connsiteY3" fmla="*/ 2895600 h 3448050"/>
                  <a:gd name="connsiteX4" fmla="*/ 238125 w 1457325"/>
                  <a:gd name="connsiteY4" fmla="*/ 3295650 h 3448050"/>
                  <a:gd name="connsiteX5" fmla="*/ 404813 w 1457325"/>
                  <a:gd name="connsiteY5" fmla="*/ 3409950 h 3448050"/>
                  <a:gd name="connsiteX6" fmla="*/ 685800 w 1457325"/>
                  <a:gd name="connsiteY6" fmla="*/ 3448050 h 3448050"/>
                  <a:gd name="connsiteX7" fmla="*/ 1190625 w 1457325"/>
                  <a:gd name="connsiteY7" fmla="*/ 3333750 h 3448050"/>
                  <a:gd name="connsiteX8" fmla="*/ 1295400 w 1457325"/>
                  <a:gd name="connsiteY8" fmla="*/ 3200400 h 3448050"/>
                  <a:gd name="connsiteX9" fmla="*/ 1381125 w 1457325"/>
                  <a:gd name="connsiteY9" fmla="*/ 2971800 h 3448050"/>
                  <a:gd name="connsiteX10" fmla="*/ 1457325 w 1457325"/>
                  <a:gd name="connsiteY10" fmla="*/ 766763 h 3448050"/>
                  <a:gd name="connsiteX11" fmla="*/ 1223963 w 1457325"/>
                  <a:gd name="connsiteY11" fmla="*/ 381000 h 3448050"/>
                  <a:gd name="connsiteX12" fmla="*/ 909638 w 1457325"/>
                  <a:gd name="connsiteY12" fmla="*/ 128588 h 3448050"/>
                  <a:gd name="connsiteX13" fmla="*/ 909638 w 1457325"/>
                  <a:gd name="connsiteY13" fmla="*/ 0 h 3448050"/>
                  <a:gd name="connsiteX14" fmla="*/ 566738 w 1457325"/>
                  <a:gd name="connsiteY14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47 w 1457724"/>
                  <a:gd name="connsiteY0" fmla="*/ 0 h 3449105"/>
                  <a:gd name="connsiteX1" fmla="*/ 535803 w 1457724"/>
                  <a:gd name="connsiteY1" fmla="*/ 121444 h 3449105"/>
                  <a:gd name="connsiteX2" fmla="*/ 278627 w 1457724"/>
                  <a:gd name="connsiteY2" fmla="*/ 328613 h 3449105"/>
                  <a:gd name="connsiteX3" fmla="*/ 21 w 1457724"/>
                  <a:gd name="connsiteY3" fmla="*/ 642938 h 3449105"/>
                  <a:gd name="connsiteX4" fmla="*/ 71459 w 1457724"/>
                  <a:gd name="connsiteY4" fmla="*/ 2895600 h 3449105"/>
                  <a:gd name="connsiteX5" fmla="*/ 238146 w 1457724"/>
                  <a:gd name="connsiteY5" fmla="*/ 3295650 h 3449105"/>
                  <a:gd name="connsiteX6" fmla="*/ 404834 w 1457724"/>
                  <a:gd name="connsiteY6" fmla="*/ 3409950 h 3449105"/>
                  <a:gd name="connsiteX7" fmla="*/ 685821 w 1457724"/>
                  <a:gd name="connsiteY7" fmla="*/ 3448050 h 3449105"/>
                  <a:gd name="connsiteX8" fmla="*/ 1190646 w 1457724"/>
                  <a:gd name="connsiteY8" fmla="*/ 3333750 h 3449105"/>
                  <a:gd name="connsiteX9" fmla="*/ 1314471 w 1457724"/>
                  <a:gd name="connsiteY9" fmla="*/ 3169444 h 3449105"/>
                  <a:gd name="connsiteX10" fmla="*/ 1381146 w 1457724"/>
                  <a:gd name="connsiteY10" fmla="*/ 2971800 h 3449105"/>
                  <a:gd name="connsiteX11" fmla="*/ 1457346 w 1457724"/>
                  <a:gd name="connsiteY11" fmla="*/ 766763 h 3449105"/>
                  <a:gd name="connsiteX12" fmla="*/ 1223984 w 1457724"/>
                  <a:gd name="connsiteY12" fmla="*/ 381000 h 3449105"/>
                  <a:gd name="connsiteX13" fmla="*/ 923947 w 1457724"/>
                  <a:gd name="connsiteY13" fmla="*/ 104775 h 3449105"/>
                  <a:gd name="connsiteX14" fmla="*/ 909659 w 1457724"/>
                  <a:gd name="connsiteY14" fmla="*/ 0 h 3449105"/>
                  <a:gd name="connsiteX15" fmla="*/ 542947 w 1457724"/>
                  <a:gd name="connsiteY15" fmla="*/ 0 h 3449105"/>
                  <a:gd name="connsiteX0" fmla="*/ 535805 w 1450582"/>
                  <a:gd name="connsiteY0" fmla="*/ 0 h 3449105"/>
                  <a:gd name="connsiteX1" fmla="*/ 528661 w 1450582"/>
                  <a:gd name="connsiteY1" fmla="*/ 121444 h 3449105"/>
                  <a:gd name="connsiteX2" fmla="*/ 271485 w 1450582"/>
                  <a:gd name="connsiteY2" fmla="*/ 328613 h 3449105"/>
                  <a:gd name="connsiteX3" fmla="*/ 23 w 1450582"/>
                  <a:gd name="connsiteY3" fmla="*/ 669131 h 3449105"/>
                  <a:gd name="connsiteX4" fmla="*/ 64317 w 1450582"/>
                  <a:gd name="connsiteY4" fmla="*/ 2895600 h 3449105"/>
                  <a:gd name="connsiteX5" fmla="*/ 231004 w 1450582"/>
                  <a:gd name="connsiteY5" fmla="*/ 3295650 h 3449105"/>
                  <a:gd name="connsiteX6" fmla="*/ 397692 w 1450582"/>
                  <a:gd name="connsiteY6" fmla="*/ 3409950 h 3449105"/>
                  <a:gd name="connsiteX7" fmla="*/ 678679 w 1450582"/>
                  <a:gd name="connsiteY7" fmla="*/ 3448050 h 3449105"/>
                  <a:gd name="connsiteX8" fmla="*/ 1183504 w 1450582"/>
                  <a:gd name="connsiteY8" fmla="*/ 3333750 h 3449105"/>
                  <a:gd name="connsiteX9" fmla="*/ 1307329 w 1450582"/>
                  <a:gd name="connsiteY9" fmla="*/ 3169444 h 3449105"/>
                  <a:gd name="connsiteX10" fmla="*/ 1374004 w 1450582"/>
                  <a:gd name="connsiteY10" fmla="*/ 2971800 h 3449105"/>
                  <a:gd name="connsiteX11" fmla="*/ 1450204 w 1450582"/>
                  <a:gd name="connsiteY11" fmla="*/ 766763 h 3449105"/>
                  <a:gd name="connsiteX12" fmla="*/ 1216842 w 1450582"/>
                  <a:gd name="connsiteY12" fmla="*/ 381000 h 3449105"/>
                  <a:gd name="connsiteX13" fmla="*/ 916805 w 1450582"/>
                  <a:gd name="connsiteY13" fmla="*/ 104775 h 3449105"/>
                  <a:gd name="connsiteX14" fmla="*/ 902517 w 1450582"/>
                  <a:gd name="connsiteY14" fmla="*/ 0 h 3449105"/>
                  <a:gd name="connsiteX15" fmla="*/ 535805 w 1450582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50559" h="3448808">
                    <a:moveTo>
                      <a:pt x="535782" y="0"/>
                    </a:moveTo>
                    <a:lnTo>
                      <a:pt x="528638" y="121444"/>
                    </a:lnTo>
                    <a:cubicBezTo>
                      <a:pt x="442913" y="197644"/>
                      <a:pt x="359568" y="237332"/>
                      <a:pt x="271462" y="328613"/>
                    </a:cubicBezTo>
                    <a:cubicBezTo>
                      <a:pt x="183356" y="419894"/>
                      <a:pt x="1" y="576264"/>
                      <a:pt x="0" y="669131"/>
                    </a:cubicBezTo>
                    <a:lnTo>
                      <a:pt x="64294" y="2895600"/>
                    </a:lnTo>
                    <a:cubicBezTo>
                      <a:pt x="65088" y="3045619"/>
                      <a:pt x="165894" y="3226594"/>
                      <a:pt x="230981" y="3295650"/>
                    </a:cubicBezTo>
                    <a:cubicBezTo>
                      <a:pt x="296068" y="3364706"/>
                      <a:pt x="349251" y="3385343"/>
                      <a:pt x="397669" y="3409950"/>
                    </a:cubicBezTo>
                    <a:cubicBezTo>
                      <a:pt x="446087" y="3434557"/>
                      <a:pt x="555625" y="3452812"/>
                      <a:pt x="678656" y="3448050"/>
                    </a:cubicBezTo>
                    <a:cubicBezTo>
                      <a:pt x="801687" y="3443288"/>
                      <a:pt x="1124743" y="3359944"/>
                      <a:pt x="1183481" y="3333750"/>
                    </a:cubicBezTo>
                    <a:cubicBezTo>
                      <a:pt x="1242219" y="3307556"/>
                      <a:pt x="1294605" y="3249613"/>
                      <a:pt x="1326356" y="3176588"/>
                    </a:cubicBezTo>
                    <a:cubicBezTo>
                      <a:pt x="1358107" y="3103563"/>
                      <a:pt x="1363662" y="3054349"/>
                      <a:pt x="1373981" y="2971800"/>
                    </a:cubicBezTo>
                    <a:lnTo>
                      <a:pt x="1450181" y="766763"/>
                    </a:lnTo>
                    <a:cubicBezTo>
                      <a:pt x="1458119" y="673893"/>
                      <a:pt x="1339849" y="500063"/>
                      <a:pt x="1216819" y="381000"/>
                    </a:cubicBezTo>
                    <a:cubicBezTo>
                      <a:pt x="1093789" y="261937"/>
                      <a:pt x="1016794" y="196850"/>
                      <a:pt x="916782" y="104775"/>
                    </a:cubicBezTo>
                    <a:lnTo>
                      <a:pt x="902494" y="0"/>
                    </a:lnTo>
                    <a:lnTo>
                      <a:pt x="535782" y="0"/>
                    </a:ln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D2157EA6-3230-AF75-BA10-DA9DD3FFDCE8}"/>
                  </a:ext>
                </a:extLst>
              </p:cNvPr>
              <p:cNvSpPr/>
              <p:nvPr/>
            </p:nvSpPr>
            <p:spPr>
              <a:xfrm>
                <a:off x="2416969" y="1971674"/>
                <a:ext cx="426244" cy="419128"/>
              </a:xfrm>
              <a:custGeom>
                <a:avLst/>
                <a:gdLst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5744 w 448253"/>
                  <a:gd name="connsiteY8" fmla="*/ 80963 h 419128"/>
                  <a:gd name="connsiteX9" fmla="*/ 33340 w 448253"/>
                  <a:gd name="connsiteY9" fmla="*/ 76200 h 419128"/>
                  <a:gd name="connsiteX10" fmla="*/ 223840 w 448253"/>
                  <a:gd name="connsiteY10" fmla="*/ 0 h 419128"/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3340 w 448253"/>
                  <a:gd name="connsiteY8" fmla="*/ 76200 h 419128"/>
                  <a:gd name="connsiteX9" fmla="*/ 223840 w 448253"/>
                  <a:gd name="connsiteY9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11936 w 447677"/>
                  <a:gd name="connsiteY2" fmla="*/ 80963 h 419128"/>
                  <a:gd name="connsiteX3" fmla="*/ 447677 w 447677"/>
                  <a:gd name="connsiteY3" fmla="*/ 354807 h 419128"/>
                  <a:gd name="connsiteX4" fmla="*/ 233364 w 447677"/>
                  <a:gd name="connsiteY4" fmla="*/ 419100 h 419128"/>
                  <a:gd name="connsiteX5" fmla="*/ 1 w 447677"/>
                  <a:gd name="connsiteY5" fmla="*/ 354807 h 419128"/>
                  <a:gd name="connsiteX6" fmla="*/ 35124 w 447677"/>
                  <a:gd name="connsiteY6" fmla="*/ 80963 h 419128"/>
                  <a:gd name="connsiteX7" fmla="*/ 33340 w 447677"/>
                  <a:gd name="connsiteY7" fmla="*/ 76200 h 419128"/>
                  <a:gd name="connsiteX8" fmla="*/ 223840 w 447677"/>
                  <a:gd name="connsiteY8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47677 w 447677"/>
                  <a:gd name="connsiteY2" fmla="*/ 354807 h 419128"/>
                  <a:gd name="connsiteX3" fmla="*/ 233364 w 447677"/>
                  <a:gd name="connsiteY3" fmla="*/ 419100 h 419128"/>
                  <a:gd name="connsiteX4" fmla="*/ 1 w 447677"/>
                  <a:gd name="connsiteY4" fmla="*/ 354807 h 419128"/>
                  <a:gd name="connsiteX5" fmla="*/ 35124 w 447677"/>
                  <a:gd name="connsiteY5" fmla="*/ 80963 h 419128"/>
                  <a:gd name="connsiteX6" fmla="*/ 33340 w 447677"/>
                  <a:gd name="connsiteY6" fmla="*/ 76200 h 419128"/>
                  <a:gd name="connsiteX7" fmla="*/ 223840 w 447677"/>
                  <a:gd name="connsiteY7" fmla="*/ 0 h 419128"/>
                  <a:gd name="connsiteX0" fmla="*/ 238396 w 462233"/>
                  <a:gd name="connsiteY0" fmla="*/ 0 h 419128"/>
                  <a:gd name="connsiteX1" fmla="*/ 428896 w 462233"/>
                  <a:gd name="connsiteY1" fmla="*/ 76200 h 419128"/>
                  <a:gd name="connsiteX2" fmla="*/ 462233 w 462233"/>
                  <a:gd name="connsiteY2" fmla="*/ 354807 h 419128"/>
                  <a:gd name="connsiteX3" fmla="*/ 247920 w 462233"/>
                  <a:gd name="connsiteY3" fmla="*/ 419100 h 419128"/>
                  <a:gd name="connsiteX4" fmla="*/ 14557 w 462233"/>
                  <a:gd name="connsiteY4" fmla="*/ 354807 h 419128"/>
                  <a:gd name="connsiteX5" fmla="*/ 47896 w 462233"/>
                  <a:gd name="connsiteY5" fmla="*/ 76200 h 419128"/>
                  <a:gd name="connsiteX6" fmla="*/ 238396 w 462233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7676" h="419128">
                    <a:moveTo>
                      <a:pt x="223839" y="0"/>
                    </a:moveTo>
                    <a:cubicBezTo>
                      <a:pt x="329049" y="0"/>
                      <a:pt x="414339" y="34116"/>
                      <a:pt x="414339" y="76200"/>
                    </a:cubicBezTo>
                    <a:lnTo>
                      <a:pt x="447676" y="354807"/>
                    </a:lnTo>
                    <a:cubicBezTo>
                      <a:pt x="408782" y="404019"/>
                      <a:pt x="319881" y="419894"/>
                      <a:pt x="233363" y="419100"/>
                    </a:cubicBezTo>
                    <a:cubicBezTo>
                      <a:pt x="146845" y="418306"/>
                      <a:pt x="65882" y="414338"/>
                      <a:pt x="0" y="354807"/>
                    </a:cubicBezTo>
                    <a:lnTo>
                      <a:pt x="33339" y="76200"/>
                    </a:lnTo>
                    <a:cubicBezTo>
                      <a:pt x="75407" y="31353"/>
                      <a:pt x="118629" y="0"/>
                      <a:pt x="2238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87C6A676-64ED-F2F7-F3C5-36C838C59C45}"/>
                  </a:ext>
                </a:extLst>
              </p:cNvPr>
              <p:cNvSpPr/>
              <p:nvPr/>
            </p:nvSpPr>
            <p:spPr>
              <a:xfrm>
                <a:off x="2447925" y="1969292"/>
                <a:ext cx="362406" cy="1524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2F457090-E0AC-8BCE-4218-8A8E7F776AB0}"/>
                  </a:ext>
                </a:extLst>
              </p:cNvPr>
              <p:cNvSpPr/>
              <p:nvPr/>
            </p:nvSpPr>
            <p:spPr>
              <a:xfrm>
                <a:off x="2289175" y="2475734"/>
                <a:ext cx="663576" cy="184916"/>
              </a:xfrm>
              <a:custGeom>
                <a:avLst/>
                <a:gdLst>
                  <a:gd name="connsiteX0" fmla="*/ 331788 w 663576"/>
                  <a:gd name="connsiteY0" fmla="*/ 0 h 184916"/>
                  <a:gd name="connsiteX1" fmla="*/ 637502 w 663576"/>
                  <a:gd name="connsiteY1" fmla="*/ 56469 h 184916"/>
                  <a:gd name="connsiteX2" fmla="*/ 654402 w 663576"/>
                  <a:gd name="connsiteY2" fmla="*/ 71641 h 184916"/>
                  <a:gd name="connsiteX3" fmla="*/ 656896 w 663576"/>
                  <a:gd name="connsiteY3" fmla="*/ 73993 h 184916"/>
                  <a:gd name="connsiteX4" fmla="*/ 663576 w 663576"/>
                  <a:gd name="connsiteY4" fmla="*/ 92458 h 184916"/>
                  <a:gd name="connsiteX5" fmla="*/ 331788 w 663576"/>
                  <a:gd name="connsiteY5" fmla="*/ 184916 h 184916"/>
                  <a:gd name="connsiteX6" fmla="*/ 0 w 663576"/>
                  <a:gd name="connsiteY6" fmla="*/ 92458 h 184916"/>
                  <a:gd name="connsiteX7" fmla="*/ 6741 w 663576"/>
                  <a:gd name="connsiteY7" fmla="*/ 73825 h 184916"/>
                  <a:gd name="connsiteX8" fmla="*/ 20387 w 663576"/>
                  <a:gd name="connsiteY8" fmla="*/ 61574 h 184916"/>
                  <a:gd name="connsiteX9" fmla="*/ 25306 w 663576"/>
                  <a:gd name="connsiteY9" fmla="*/ 57706 h 184916"/>
                  <a:gd name="connsiteX10" fmla="*/ 28924 w 663576"/>
                  <a:gd name="connsiteY10" fmla="*/ 55006 h 184916"/>
                  <a:gd name="connsiteX11" fmla="*/ 56664 w 663576"/>
                  <a:gd name="connsiteY11" fmla="*/ 40764 h 184916"/>
                  <a:gd name="connsiteX12" fmla="*/ 331788 w 663576"/>
                  <a:gd name="connsiteY12" fmla="*/ 0 h 18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3576" h="184916">
                    <a:moveTo>
                      <a:pt x="331788" y="0"/>
                    </a:moveTo>
                    <a:cubicBezTo>
                      <a:pt x="469219" y="0"/>
                      <a:pt x="587134" y="23285"/>
                      <a:pt x="637502" y="56469"/>
                    </a:cubicBezTo>
                    <a:lnTo>
                      <a:pt x="654402" y="71641"/>
                    </a:lnTo>
                    <a:lnTo>
                      <a:pt x="656896" y="73993"/>
                    </a:lnTo>
                    <a:lnTo>
                      <a:pt x="663576" y="92458"/>
                    </a:lnTo>
                    <a:cubicBezTo>
                      <a:pt x="663576" y="143521"/>
                      <a:pt x="515029" y="184916"/>
                      <a:pt x="331788" y="184916"/>
                    </a:cubicBezTo>
                    <a:cubicBezTo>
                      <a:pt x="148547" y="184916"/>
                      <a:pt x="0" y="143521"/>
                      <a:pt x="0" y="92458"/>
                    </a:cubicBezTo>
                    <a:cubicBezTo>
                      <a:pt x="0" y="86075"/>
                      <a:pt x="2321" y="79843"/>
                      <a:pt x="6741" y="73825"/>
                    </a:cubicBezTo>
                    <a:lnTo>
                      <a:pt x="20387" y="61574"/>
                    </a:lnTo>
                    <a:lnTo>
                      <a:pt x="25306" y="57706"/>
                    </a:lnTo>
                    <a:lnTo>
                      <a:pt x="28924" y="55006"/>
                    </a:lnTo>
                    <a:lnTo>
                      <a:pt x="56664" y="40764"/>
                    </a:lnTo>
                    <a:cubicBezTo>
                      <a:pt x="116289" y="16170"/>
                      <a:pt x="217262" y="0"/>
                      <a:pt x="331788" y="0"/>
                    </a:cubicBez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27372B7E-5861-3A12-4DC5-93738C84A106}"/>
                  </a:ext>
                </a:extLst>
              </p:cNvPr>
              <p:cNvSpPr/>
              <p:nvPr/>
            </p:nvSpPr>
            <p:spPr>
              <a:xfrm>
                <a:off x="1938655" y="2537308"/>
                <a:ext cx="1379220" cy="3171342"/>
              </a:xfrm>
              <a:custGeom>
                <a:avLst/>
                <a:gdLst>
                  <a:gd name="connsiteX0" fmla="*/ 378368 w 1386681"/>
                  <a:gd name="connsiteY0" fmla="*/ 0 h 3171342"/>
                  <a:gd name="connsiteX1" fmla="*/ 364722 w 1386681"/>
                  <a:gd name="connsiteY1" fmla="*/ 12251 h 3171342"/>
                  <a:gd name="connsiteX2" fmla="*/ 357981 w 1386681"/>
                  <a:gd name="connsiteY2" fmla="*/ 30884 h 3171342"/>
                  <a:gd name="connsiteX3" fmla="*/ 689769 w 1386681"/>
                  <a:gd name="connsiteY3" fmla="*/ 123342 h 3171342"/>
                  <a:gd name="connsiteX4" fmla="*/ 1021557 w 1386681"/>
                  <a:gd name="connsiteY4" fmla="*/ 30884 h 3171342"/>
                  <a:gd name="connsiteX5" fmla="*/ 1014877 w 1386681"/>
                  <a:gd name="connsiteY5" fmla="*/ 12419 h 3171342"/>
                  <a:gd name="connsiteX6" fmla="*/ 1082245 w 1386681"/>
                  <a:gd name="connsiteY6" fmla="*/ 75954 h 3171342"/>
                  <a:gd name="connsiteX7" fmla="*/ 1163234 w 1386681"/>
                  <a:gd name="connsiteY7" fmla="*/ 155045 h 3171342"/>
                  <a:gd name="connsiteX8" fmla="*/ 1386320 w 1386681"/>
                  <a:gd name="connsiteY8" fmla="*/ 534331 h 3171342"/>
                  <a:gd name="connsiteX9" fmla="*/ 1313475 w 1386681"/>
                  <a:gd name="connsiteY9" fmla="*/ 2702343 h 3171342"/>
                  <a:gd name="connsiteX10" fmla="*/ 1267948 w 1386681"/>
                  <a:gd name="connsiteY10" fmla="*/ 2903693 h 3171342"/>
                  <a:gd name="connsiteX11" fmla="*/ 1131364 w 1386681"/>
                  <a:gd name="connsiteY11" fmla="*/ 3058216 h 3171342"/>
                  <a:gd name="connsiteX12" fmla="*/ 648770 w 1386681"/>
                  <a:gd name="connsiteY12" fmla="*/ 3170597 h 3171342"/>
                  <a:gd name="connsiteX13" fmla="*/ 380157 w 1386681"/>
                  <a:gd name="connsiteY13" fmla="*/ 3133137 h 3171342"/>
                  <a:gd name="connsiteX14" fmla="*/ 220809 w 1386681"/>
                  <a:gd name="connsiteY14" fmla="*/ 3020756 h 3171342"/>
                  <a:gd name="connsiteX15" fmla="*/ 61463 w 1386681"/>
                  <a:gd name="connsiteY15" fmla="*/ 2627423 h 3171342"/>
                  <a:gd name="connsiteX16" fmla="*/ 0 w 1386681"/>
                  <a:gd name="connsiteY16" fmla="*/ 438338 h 3171342"/>
                  <a:gd name="connsiteX17" fmla="*/ 259508 w 1386681"/>
                  <a:gd name="connsiteY17" fmla="*/ 103537 h 3171342"/>
                  <a:gd name="connsiteX18" fmla="*/ 321931 w 1386681"/>
                  <a:gd name="connsiteY18" fmla="*/ 44384 h 3171342"/>
                  <a:gd name="connsiteX19" fmla="*/ 378368 w 1386681"/>
                  <a:gd name="connsiteY19" fmla="*/ 0 h 317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6681" h="3171342">
                    <a:moveTo>
                      <a:pt x="378368" y="0"/>
                    </a:moveTo>
                    <a:lnTo>
                      <a:pt x="364722" y="12251"/>
                    </a:lnTo>
                    <a:cubicBezTo>
                      <a:pt x="360302" y="18269"/>
                      <a:pt x="357981" y="24501"/>
                      <a:pt x="357981" y="30884"/>
                    </a:cubicBezTo>
                    <a:cubicBezTo>
                      <a:pt x="357981" y="81947"/>
                      <a:pt x="506528" y="123342"/>
                      <a:pt x="689769" y="123342"/>
                    </a:cubicBezTo>
                    <a:cubicBezTo>
                      <a:pt x="873010" y="123342"/>
                      <a:pt x="1021557" y="81947"/>
                      <a:pt x="1021557" y="30884"/>
                    </a:cubicBezTo>
                    <a:lnTo>
                      <a:pt x="1014877" y="12419"/>
                    </a:lnTo>
                    <a:lnTo>
                      <a:pt x="1082245" y="75954"/>
                    </a:lnTo>
                    <a:cubicBezTo>
                      <a:pt x="1107179" y="99830"/>
                      <a:pt x="1133831" y="125779"/>
                      <a:pt x="1163234" y="155045"/>
                    </a:cubicBezTo>
                    <a:cubicBezTo>
                      <a:pt x="1280846" y="272109"/>
                      <a:pt x="1393908" y="443020"/>
                      <a:pt x="1386320" y="534331"/>
                    </a:cubicBezTo>
                    <a:lnTo>
                      <a:pt x="1313475" y="2702343"/>
                    </a:lnTo>
                    <a:cubicBezTo>
                      <a:pt x="1303611" y="2783506"/>
                      <a:pt x="1298300" y="2831894"/>
                      <a:pt x="1267948" y="2903693"/>
                    </a:cubicBezTo>
                    <a:cubicBezTo>
                      <a:pt x="1237595" y="2975492"/>
                      <a:pt x="1187516" y="3032462"/>
                      <a:pt x="1131364" y="3058216"/>
                    </a:cubicBezTo>
                    <a:cubicBezTo>
                      <a:pt x="1075213" y="3083970"/>
                      <a:pt x="766383" y="3165915"/>
                      <a:pt x="648770" y="3170597"/>
                    </a:cubicBezTo>
                    <a:cubicBezTo>
                      <a:pt x="531157" y="3175279"/>
                      <a:pt x="426443" y="3157330"/>
                      <a:pt x="380157" y="3133137"/>
                    </a:cubicBezTo>
                    <a:cubicBezTo>
                      <a:pt x="333871" y="3108943"/>
                      <a:pt x="283030" y="3088652"/>
                      <a:pt x="220809" y="3020756"/>
                    </a:cubicBezTo>
                    <a:cubicBezTo>
                      <a:pt x="158589" y="2952859"/>
                      <a:pt x="62222" y="2774923"/>
                      <a:pt x="61463" y="2627423"/>
                    </a:cubicBezTo>
                    <a:lnTo>
                      <a:pt x="0" y="438338"/>
                    </a:lnTo>
                    <a:cubicBezTo>
                      <a:pt x="1" y="347030"/>
                      <a:pt x="175282" y="193286"/>
                      <a:pt x="259508" y="103537"/>
                    </a:cubicBezTo>
                    <a:cubicBezTo>
                      <a:pt x="280565" y="81100"/>
                      <a:pt x="301337" y="61834"/>
                      <a:pt x="321931" y="44384"/>
                    </a:cubicBezTo>
                    <a:lnTo>
                      <a:pt x="378368" y="0"/>
                    </a:ln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11398DA7-3549-A8AA-4CDF-AD1349036949}"/>
                  </a:ext>
                </a:extLst>
              </p:cNvPr>
              <p:cNvSpPr/>
              <p:nvPr/>
            </p:nvSpPr>
            <p:spPr>
              <a:xfrm>
                <a:off x="1908410" y="3136974"/>
                <a:ext cx="1438975" cy="1230024"/>
              </a:xfrm>
              <a:custGeom>
                <a:avLst/>
                <a:gdLst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14" fmla="*/ 0 w 1438975"/>
                  <a:gd name="connsiteY14" fmla="*/ 0 h 123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8975" h="1230024">
                    <a:moveTo>
                      <a:pt x="0" y="0"/>
                    </a:moveTo>
                    <a:lnTo>
                      <a:pt x="7586" y="17143"/>
                    </a:lnTo>
                    <a:cubicBezTo>
                      <a:pt x="53685" y="116411"/>
                      <a:pt x="110835" y="211662"/>
                      <a:pt x="216205" y="258691"/>
                    </a:cubicBezTo>
                    <a:cubicBezTo>
                      <a:pt x="356699" y="321397"/>
                      <a:pt x="617048" y="311078"/>
                      <a:pt x="806755" y="294409"/>
                    </a:cubicBezTo>
                    <a:cubicBezTo>
                      <a:pt x="996462" y="277740"/>
                      <a:pt x="1253637" y="239641"/>
                      <a:pt x="1328249" y="187253"/>
                    </a:cubicBezTo>
                    <a:cubicBezTo>
                      <a:pt x="1365555" y="161059"/>
                      <a:pt x="1396909" y="131293"/>
                      <a:pt x="1426774" y="100635"/>
                    </a:cubicBezTo>
                    <a:lnTo>
                      <a:pt x="1438975" y="88109"/>
                    </a:lnTo>
                    <a:lnTo>
                      <a:pt x="1408774" y="962075"/>
                    </a:lnTo>
                    <a:lnTo>
                      <a:pt x="1376172" y="997771"/>
                    </a:lnTo>
                    <a:cubicBezTo>
                      <a:pt x="1346902" y="1029818"/>
                      <a:pt x="1316740" y="1060378"/>
                      <a:pt x="1283005" y="1084984"/>
                    </a:cubicBezTo>
                    <a:cubicBezTo>
                      <a:pt x="1215536" y="1134197"/>
                      <a:pt x="570216" y="1254847"/>
                      <a:pt x="442423" y="1225478"/>
                    </a:cubicBezTo>
                    <a:cubicBezTo>
                      <a:pt x="314630" y="1196109"/>
                      <a:pt x="214617" y="1170709"/>
                      <a:pt x="170961" y="1123085"/>
                    </a:cubicBezTo>
                    <a:cubicBezTo>
                      <a:pt x="127305" y="1075461"/>
                      <a:pt x="109843" y="1046290"/>
                      <a:pt x="70354" y="989438"/>
                    </a:cubicBezTo>
                    <a:lnTo>
                      <a:pt x="26751" y="92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A58A26A2-8C9B-FA8B-2751-75BE72D1BF92}"/>
                </a:ext>
              </a:extLst>
            </p:cNvPr>
            <p:cNvGrpSpPr/>
            <p:nvPr/>
          </p:nvGrpSpPr>
          <p:grpSpPr>
            <a:xfrm>
              <a:off x="7648272" y="1006569"/>
              <a:ext cx="726098" cy="1963829"/>
              <a:chOff x="1902619" y="1969292"/>
              <a:chExt cx="1450559" cy="3765516"/>
            </a:xfrm>
          </p:grpSpPr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F5B016BD-2B20-FF6C-78C8-6FA2ACF5C127}"/>
                  </a:ext>
                </a:extLst>
              </p:cNvPr>
              <p:cNvSpPr/>
              <p:nvPr/>
            </p:nvSpPr>
            <p:spPr>
              <a:xfrm>
                <a:off x="1902619" y="2286000"/>
                <a:ext cx="1450559" cy="3448808"/>
              </a:xfrm>
              <a:custGeom>
                <a:avLst/>
                <a:gdLst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0 w 1457325"/>
                  <a:gd name="connsiteY2" fmla="*/ 642938 h 3448050"/>
                  <a:gd name="connsiteX3" fmla="*/ 71438 w 1457325"/>
                  <a:gd name="connsiteY3" fmla="*/ 2895600 h 3448050"/>
                  <a:gd name="connsiteX4" fmla="*/ 238125 w 1457325"/>
                  <a:gd name="connsiteY4" fmla="*/ 3295650 h 3448050"/>
                  <a:gd name="connsiteX5" fmla="*/ 404813 w 1457325"/>
                  <a:gd name="connsiteY5" fmla="*/ 3409950 h 3448050"/>
                  <a:gd name="connsiteX6" fmla="*/ 685800 w 1457325"/>
                  <a:gd name="connsiteY6" fmla="*/ 3448050 h 3448050"/>
                  <a:gd name="connsiteX7" fmla="*/ 1190625 w 1457325"/>
                  <a:gd name="connsiteY7" fmla="*/ 3333750 h 3448050"/>
                  <a:gd name="connsiteX8" fmla="*/ 1295400 w 1457325"/>
                  <a:gd name="connsiteY8" fmla="*/ 3200400 h 3448050"/>
                  <a:gd name="connsiteX9" fmla="*/ 1381125 w 1457325"/>
                  <a:gd name="connsiteY9" fmla="*/ 2971800 h 3448050"/>
                  <a:gd name="connsiteX10" fmla="*/ 1457325 w 1457325"/>
                  <a:gd name="connsiteY10" fmla="*/ 766763 h 3448050"/>
                  <a:gd name="connsiteX11" fmla="*/ 1223963 w 1457325"/>
                  <a:gd name="connsiteY11" fmla="*/ 381000 h 3448050"/>
                  <a:gd name="connsiteX12" fmla="*/ 909638 w 1457325"/>
                  <a:gd name="connsiteY12" fmla="*/ 128588 h 3448050"/>
                  <a:gd name="connsiteX13" fmla="*/ 909638 w 1457325"/>
                  <a:gd name="connsiteY13" fmla="*/ 0 h 3448050"/>
                  <a:gd name="connsiteX14" fmla="*/ 566738 w 1457325"/>
                  <a:gd name="connsiteY14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47 w 1457724"/>
                  <a:gd name="connsiteY0" fmla="*/ 0 h 3449105"/>
                  <a:gd name="connsiteX1" fmla="*/ 535803 w 1457724"/>
                  <a:gd name="connsiteY1" fmla="*/ 121444 h 3449105"/>
                  <a:gd name="connsiteX2" fmla="*/ 278627 w 1457724"/>
                  <a:gd name="connsiteY2" fmla="*/ 328613 h 3449105"/>
                  <a:gd name="connsiteX3" fmla="*/ 21 w 1457724"/>
                  <a:gd name="connsiteY3" fmla="*/ 642938 h 3449105"/>
                  <a:gd name="connsiteX4" fmla="*/ 71459 w 1457724"/>
                  <a:gd name="connsiteY4" fmla="*/ 2895600 h 3449105"/>
                  <a:gd name="connsiteX5" fmla="*/ 238146 w 1457724"/>
                  <a:gd name="connsiteY5" fmla="*/ 3295650 h 3449105"/>
                  <a:gd name="connsiteX6" fmla="*/ 404834 w 1457724"/>
                  <a:gd name="connsiteY6" fmla="*/ 3409950 h 3449105"/>
                  <a:gd name="connsiteX7" fmla="*/ 685821 w 1457724"/>
                  <a:gd name="connsiteY7" fmla="*/ 3448050 h 3449105"/>
                  <a:gd name="connsiteX8" fmla="*/ 1190646 w 1457724"/>
                  <a:gd name="connsiteY8" fmla="*/ 3333750 h 3449105"/>
                  <a:gd name="connsiteX9" fmla="*/ 1314471 w 1457724"/>
                  <a:gd name="connsiteY9" fmla="*/ 3169444 h 3449105"/>
                  <a:gd name="connsiteX10" fmla="*/ 1381146 w 1457724"/>
                  <a:gd name="connsiteY10" fmla="*/ 2971800 h 3449105"/>
                  <a:gd name="connsiteX11" fmla="*/ 1457346 w 1457724"/>
                  <a:gd name="connsiteY11" fmla="*/ 766763 h 3449105"/>
                  <a:gd name="connsiteX12" fmla="*/ 1223984 w 1457724"/>
                  <a:gd name="connsiteY12" fmla="*/ 381000 h 3449105"/>
                  <a:gd name="connsiteX13" fmla="*/ 923947 w 1457724"/>
                  <a:gd name="connsiteY13" fmla="*/ 104775 h 3449105"/>
                  <a:gd name="connsiteX14" fmla="*/ 909659 w 1457724"/>
                  <a:gd name="connsiteY14" fmla="*/ 0 h 3449105"/>
                  <a:gd name="connsiteX15" fmla="*/ 542947 w 1457724"/>
                  <a:gd name="connsiteY15" fmla="*/ 0 h 3449105"/>
                  <a:gd name="connsiteX0" fmla="*/ 535805 w 1450582"/>
                  <a:gd name="connsiteY0" fmla="*/ 0 h 3449105"/>
                  <a:gd name="connsiteX1" fmla="*/ 528661 w 1450582"/>
                  <a:gd name="connsiteY1" fmla="*/ 121444 h 3449105"/>
                  <a:gd name="connsiteX2" fmla="*/ 271485 w 1450582"/>
                  <a:gd name="connsiteY2" fmla="*/ 328613 h 3449105"/>
                  <a:gd name="connsiteX3" fmla="*/ 23 w 1450582"/>
                  <a:gd name="connsiteY3" fmla="*/ 669131 h 3449105"/>
                  <a:gd name="connsiteX4" fmla="*/ 64317 w 1450582"/>
                  <a:gd name="connsiteY4" fmla="*/ 2895600 h 3449105"/>
                  <a:gd name="connsiteX5" fmla="*/ 231004 w 1450582"/>
                  <a:gd name="connsiteY5" fmla="*/ 3295650 h 3449105"/>
                  <a:gd name="connsiteX6" fmla="*/ 397692 w 1450582"/>
                  <a:gd name="connsiteY6" fmla="*/ 3409950 h 3449105"/>
                  <a:gd name="connsiteX7" fmla="*/ 678679 w 1450582"/>
                  <a:gd name="connsiteY7" fmla="*/ 3448050 h 3449105"/>
                  <a:gd name="connsiteX8" fmla="*/ 1183504 w 1450582"/>
                  <a:gd name="connsiteY8" fmla="*/ 3333750 h 3449105"/>
                  <a:gd name="connsiteX9" fmla="*/ 1307329 w 1450582"/>
                  <a:gd name="connsiteY9" fmla="*/ 3169444 h 3449105"/>
                  <a:gd name="connsiteX10" fmla="*/ 1374004 w 1450582"/>
                  <a:gd name="connsiteY10" fmla="*/ 2971800 h 3449105"/>
                  <a:gd name="connsiteX11" fmla="*/ 1450204 w 1450582"/>
                  <a:gd name="connsiteY11" fmla="*/ 766763 h 3449105"/>
                  <a:gd name="connsiteX12" fmla="*/ 1216842 w 1450582"/>
                  <a:gd name="connsiteY12" fmla="*/ 381000 h 3449105"/>
                  <a:gd name="connsiteX13" fmla="*/ 916805 w 1450582"/>
                  <a:gd name="connsiteY13" fmla="*/ 104775 h 3449105"/>
                  <a:gd name="connsiteX14" fmla="*/ 902517 w 1450582"/>
                  <a:gd name="connsiteY14" fmla="*/ 0 h 3449105"/>
                  <a:gd name="connsiteX15" fmla="*/ 535805 w 1450582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50559" h="3448808">
                    <a:moveTo>
                      <a:pt x="535782" y="0"/>
                    </a:moveTo>
                    <a:lnTo>
                      <a:pt x="528638" y="121444"/>
                    </a:lnTo>
                    <a:cubicBezTo>
                      <a:pt x="442913" y="197644"/>
                      <a:pt x="359568" y="237332"/>
                      <a:pt x="271462" y="328613"/>
                    </a:cubicBezTo>
                    <a:cubicBezTo>
                      <a:pt x="183356" y="419894"/>
                      <a:pt x="1" y="576264"/>
                      <a:pt x="0" y="669131"/>
                    </a:cubicBezTo>
                    <a:lnTo>
                      <a:pt x="64294" y="2895600"/>
                    </a:lnTo>
                    <a:cubicBezTo>
                      <a:pt x="65088" y="3045619"/>
                      <a:pt x="165894" y="3226594"/>
                      <a:pt x="230981" y="3295650"/>
                    </a:cubicBezTo>
                    <a:cubicBezTo>
                      <a:pt x="296068" y="3364706"/>
                      <a:pt x="349251" y="3385343"/>
                      <a:pt x="397669" y="3409950"/>
                    </a:cubicBezTo>
                    <a:cubicBezTo>
                      <a:pt x="446087" y="3434557"/>
                      <a:pt x="555625" y="3452812"/>
                      <a:pt x="678656" y="3448050"/>
                    </a:cubicBezTo>
                    <a:cubicBezTo>
                      <a:pt x="801687" y="3443288"/>
                      <a:pt x="1124743" y="3359944"/>
                      <a:pt x="1183481" y="3333750"/>
                    </a:cubicBezTo>
                    <a:cubicBezTo>
                      <a:pt x="1242219" y="3307556"/>
                      <a:pt x="1294605" y="3249613"/>
                      <a:pt x="1326356" y="3176588"/>
                    </a:cubicBezTo>
                    <a:cubicBezTo>
                      <a:pt x="1358107" y="3103563"/>
                      <a:pt x="1363662" y="3054349"/>
                      <a:pt x="1373981" y="2971800"/>
                    </a:cubicBezTo>
                    <a:lnTo>
                      <a:pt x="1450181" y="766763"/>
                    </a:lnTo>
                    <a:cubicBezTo>
                      <a:pt x="1458119" y="673893"/>
                      <a:pt x="1339849" y="500063"/>
                      <a:pt x="1216819" y="381000"/>
                    </a:cubicBezTo>
                    <a:cubicBezTo>
                      <a:pt x="1093789" y="261937"/>
                      <a:pt x="1016794" y="196850"/>
                      <a:pt x="916782" y="104775"/>
                    </a:cubicBezTo>
                    <a:lnTo>
                      <a:pt x="902494" y="0"/>
                    </a:lnTo>
                    <a:lnTo>
                      <a:pt x="535782" y="0"/>
                    </a:ln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EA6F3604-7D6E-89EA-82CB-9AB37172165C}"/>
                  </a:ext>
                </a:extLst>
              </p:cNvPr>
              <p:cNvSpPr/>
              <p:nvPr/>
            </p:nvSpPr>
            <p:spPr>
              <a:xfrm>
                <a:off x="2416969" y="1971674"/>
                <a:ext cx="426244" cy="419128"/>
              </a:xfrm>
              <a:custGeom>
                <a:avLst/>
                <a:gdLst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5744 w 448253"/>
                  <a:gd name="connsiteY8" fmla="*/ 80963 h 419128"/>
                  <a:gd name="connsiteX9" fmla="*/ 33340 w 448253"/>
                  <a:gd name="connsiteY9" fmla="*/ 76200 h 419128"/>
                  <a:gd name="connsiteX10" fmla="*/ 223840 w 448253"/>
                  <a:gd name="connsiteY10" fmla="*/ 0 h 419128"/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3340 w 448253"/>
                  <a:gd name="connsiteY8" fmla="*/ 76200 h 419128"/>
                  <a:gd name="connsiteX9" fmla="*/ 223840 w 448253"/>
                  <a:gd name="connsiteY9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11936 w 447677"/>
                  <a:gd name="connsiteY2" fmla="*/ 80963 h 419128"/>
                  <a:gd name="connsiteX3" fmla="*/ 447677 w 447677"/>
                  <a:gd name="connsiteY3" fmla="*/ 354807 h 419128"/>
                  <a:gd name="connsiteX4" fmla="*/ 233364 w 447677"/>
                  <a:gd name="connsiteY4" fmla="*/ 419100 h 419128"/>
                  <a:gd name="connsiteX5" fmla="*/ 1 w 447677"/>
                  <a:gd name="connsiteY5" fmla="*/ 354807 h 419128"/>
                  <a:gd name="connsiteX6" fmla="*/ 35124 w 447677"/>
                  <a:gd name="connsiteY6" fmla="*/ 80963 h 419128"/>
                  <a:gd name="connsiteX7" fmla="*/ 33340 w 447677"/>
                  <a:gd name="connsiteY7" fmla="*/ 76200 h 419128"/>
                  <a:gd name="connsiteX8" fmla="*/ 223840 w 447677"/>
                  <a:gd name="connsiteY8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47677 w 447677"/>
                  <a:gd name="connsiteY2" fmla="*/ 354807 h 419128"/>
                  <a:gd name="connsiteX3" fmla="*/ 233364 w 447677"/>
                  <a:gd name="connsiteY3" fmla="*/ 419100 h 419128"/>
                  <a:gd name="connsiteX4" fmla="*/ 1 w 447677"/>
                  <a:gd name="connsiteY4" fmla="*/ 354807 h 419128"/>
                  <a:gd name="connsiteX5" fmla="*/ 35124 w 447677"/>
                  <a:gd name="connsiteY5" fmla="*/ 80963 h 419128"/>
                  <a:gd name="connsiteX6" fmla="*/ 33340 w 447677"/>
                  <a:gd name="connsiteY6" fmla="*/ 76200 h 419128"/>
                  <a:gd name="connsiteX7" fmla="*/ 223840 w 447677"/>
                  <a:gd name="connsiteY7" fmla="*/ 0 h 419128"/>
                  <a:gd name="connsiteX0" fmla="*/ 238396 w 462233"/>
                  <a:gd name="connsiteY0" fmla="*/ 0 h 419128"/>
                  <a:gd name="connsiteX1" fmla="*/ 428896 w 462233"/>
                  <a:gd name="connsiteY1" fmla="*/ 76200 h 419128"/>
                  <a:gd name="connsiteX2" fmla="*/ 462233 w 462233"/>
                  <a:gd name="connsiteY2" fmla="*/ 354807 h 419128"/>
                  <a:gd name="connsiteX3" fmla="*/ 247920 w 462233"/>
                  <a:gd name="connsiteY3" fmla="*/ 419100 h 419128"/>
                  <a:gd name="connsiteX4" fmla="*/ 14557 w 462233"/>
                  <a:gd name="connsiteY4" fmla="*/ 354807 h 419128"/>
                  <a:gd name="connsiteX5" fmla="*/ 47896 w 462233"/>
                  <a:gd name="connsiteY5" fmla="*/ 76200 h 419128"/>
                  <a:gd name="connsiteX6" fmla="*/ 238396 w 462233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7676" h="419128">
                    <a:moveTo>
                      <a:pt x="223839" y="0"/>
                    </a:moveTo>
                    <a:cubicBezTo>
                      <a:pt x="329049" y="0"/>
                      <a:pt x="414339" y="34116"/>
                      <a:pt x="414339" y="76200"/>
                    </a:cubicBezTo>
                    <a:lnTo>
                      <a:pt x="447676" y="354807"/>
                    </a:lnTo>
                    <a:cubicBezTo>
                      <a:pt x="408782" y="404019"/>
                      <a:pt x="319881" y="419894"/>
                      <a:pt x="233363" y="419100"/>
                    </a:cubicBezTo>
                    <a:cubicBezTo>
                      <a:pt x="146845" y="418306"/>
                      <a:pt x="65882" y="414338"/>
                      <a:pt x="0" y="354807"/>
                    </a:cubicBezTo>
                    <a:lnTo>
                      <a:pt x="33339" y="76200"/>
                    </a:lnTo>
                    <a:cubicBezTo>
                      <a:pt x="75407" y="31353"/>
                      <a:pt x="118629" y="0"/>
                      <a:pt x="2238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12D3ECA2-44A3-8407-274A-754FF0643B68}"/>
                  </a:ext>
                </a:extLst>
              </p:cNvPr>
              <p:cNvSpPr/>
              <p:nvPr/>
            </p:nvSpPr>
            <p:spPr>
              <a:xfrm>
                <a:off x="2447925" y="1969292"/>
                <a:ext cx="362406" cy="1524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DE81B150-D1E4-CE84-5378-B78B3422D246}"/>
                  </a:ext>
                </a:extLst>
              </p:cNvPr>
              <p:cNvSpPr/>
              <p:nvPr/>
            </p:nvSpPr>
            <p:spPr>
              <a:xfrm>
                <a:off x="2289175" y="2475734"/>
                <a:ext cx="663576" cy="184916"/>
              </a:xfrm>
              <a:custGeom>
                <a:avLst/>
                <a:gdLst>
                  <a:gd name="connsiteX0" fmla="*/ 331788 w 663576"/>
                  <a:gd name="connsiteY0" fmla="*/ 0 h 184916"/>
                  <a:gd name="connsiteX1" fmla="*/ 637502 w 663576"/>
                  <a:gd name="connsiteY1" fmla="*/ 56469 h 184916"/>
                  <a:gd name="connsiteX2" fmla="*/ 654402 w 663576"/>
                  <a:gd name="connsiteY2" fmla="*/ 71641 h 184916"/>
                  <a:gd name="connsiteX3" fmla="*/ 656896 w 663576"/>
                  <a:gd name="connsiteY3" fmla="*/ 73993 h 184916"/>
                  <a:gd name="connsiteX4" fmla="*/ 663576 w 663576"/>
                  <a:gd name="connsiteY4" fmla="*/ 92458 h 184916"/>
                  <a:gd name="connsiteX5" fmla="*/ 331788 w 663576"/>
                  <a:gd name="connsiteY5" fmla="*/ 184916 h 184916"/>
                  <a:gd name="connsiteX6" fmla="*/ 0 w 663576"/>
                  <a:gd name="connsiteY6" fmla="*/ 92458 h 184916"/>
                  <a:gd name="connsiteX7" fmla="*/ 6741 w 663576"/>
                  <a:gd name="connsiteY7" fmla="*/ 73825 h 184916"/>
                  <a:gd name="connsiteX8" fmla="*/ 20387 w 663576"/>
                  <a:gd name="connsiteY8" fmla="*/ 61574 h 184916"/>
                  <a:gd name="connsiteX9" fmla="*/ 25306 w 663576"/>
                  <a:gd name="connsiteY9" fmla="*/ 57706 h 184916"/>
                  <a:gd name="connsiteX10" fmla="*/ 28924 w 663576"/>
                  <a:gd name="connsiteY10" fmla="*/ 55006 h 184916"/>
                  <a:gd name="connsiteX11" fmla="*/ 56664 w 663576"/>
                  <a:gd name="connsiteY11" fmla="*/ 40764 h 184916"/>
                  <a:gd name="connsiteX12" fmla="*/ 331788 w 663576"/>
                  <a:gd name="connsiteY12" fmla="*/ 0 h 18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3576" h="184916">
                    <a:moveTo>
                      <a:pt x="331788" y="0"/>
                    </a:moveTo>
                    <a:cubicBezTo>
                      <a:pt x="469219" y="0"/>
                      <a:pt x="587134" y="23285"/>
                      <a:pt x="637502" y="56469"/>
                    </a:cubicBezTo>
                    <a:lnTo>
                      <a:pt x="654402" y="71641"/>
                    </a:lnTo>
                    <a:lnTo>
                      <a:pt x="656896" y="73993"/>
                    </a:lnTo>
                    <a:lnTo>
                      <a:pt x="663576" y="92458"/>
                    </a:lnTo>
                    <a:cubicBezTo>
                      <a:pt x="663576" y="143521"/>
                      <a:pt x="515029" y="184916"/>
                      <a:pt x="331788" y="184916"/>
                    </a:cubicBezTo>
                    <a:cubicBezTo>
                      <a:pt x="148547" y="184916"/>
                      <a:pt x="0" y="143521"/>
                      <a:pt x="0" y="92458"/>
                    </a:cubicBezTo>
                    <a:cubicBezTo>
                      <a:pt x="0" y="86075"/>
                      <a:pt x="2321" y="79843"/>
                      <a:pt x="6741" y="73825"/>
                    </a:cubicBezTo>
                    <a:lnTo>
                      <a:pt x="20387" y="61574"/>
                    </a:lnTo>
                    <a:lnTo>
                      <a:pt x="25306" y="57706"/>
                    </a:lnTo>
                    <a:lnTo>
                      <a:pt x="28924" y="55006"/>
                    </a:lnTo>
                    <a:lnTo>
                      <a:pt x="56664" y="40764"/>
                    </a:lnTo>
                    <a:cubicBezTo>
                      <a:pt x="116289" y="16170"/>
                      <a:pt x="217262" y="0"/>
                      <a:pt x="331788" y="0"/>
                    </a:cubicBez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4A44223D-B9AA-3D6F-7D70-4FF1EE0DE26C}"/>
                  </a:ext>
                </a:extLst>
              </p:cNvPr>
              <p:cNvSpPr/>
              <p:nvPr/>
            </p:nvSpPr>
            <p:spPr>
              <a:xfrm>
                <a:off x="1938655" y="2537308"/>
                <a:ext cx="1379220" cy="3171342"/>
              </a:xfrm>
              <a:custGeom>
                <a:avLst/>
                <a:gdLst>
                  <a:gd name="connsiteX0" fmla="*/ 378368 w 1386681"/>
                  <a:gd name="connsiteY0" fmla="*/ 0 h 3171342"/>
                  <a:gd name="connsiteX1" fmla="*/ 364722 w 1386681"/>
                  <a:gd name="connsiteY1" fmla="*/ 12251 h 3171342"/>
                  <a:gd name="connsiteX2" fmla="*/ 357981 w 1386681"/>
                  <a:gd name="connsiteY2" fmla="*/ 30884 h 3171342"/>
                  <a:gd name="connsiteX3" fmla="*/ 689769 w 1386681"/>
                  <a:gd name="connsiteY3" fmla="*/ 123342 h 3171342"/>
                  <a:gd name="connsiteX4" fmla="*/ 1021557 w 1386681"/>
                  <a:gd name="connsiteY4" fmla="*/ 30884 h 3171342"/>
                  <a:gd name="connsiteX5" fmla="*/ 1014877 w 1386681"/>
                  <a:gd name="connsiteY5" fmla="*/ 12419 h 3171342"/>
                  <a:gd name="connsiteX6" fmla="*/ 1082245 w 1386681"/>
                  <a:gd name="connsiteY6" fmla="*/ 75954 h 3171342"/>
                  <a:gd name="connsiteX7" fmla="*/ 1163234 w 1386681"/>
                  <a:gd name="connsiteY7" fmla="*/ 155045 h 3171342"/>
                  <a:gd name="connsiteX8" fmla="*/ 1386320 w 1386681"/>
                  <a:gd name="connsiteY8" fmla="*/ 534331 h 3171342"/>
                  <a:gd name="connsiteX9" fmla="*/ 1313475 w 1386681"/>
                  <a:gd name="connsiteY9" fmla="*/ 2702343 h 3171342"/>
                  <a:gd name="connsiteX10" fmla="*/ 1267948 w 1386681"/>
                  <a:gd name="connsiteY10" fmla="*/ 2903693 h 3171342"/>
                  <a:gd name="connsiteX11" fmla="*/ 1131364 w 1386681"/>
                  <a:gd name="connsiteY11" fmla="*/ 3058216 h 3171342"/>
                  <a:gd name="connsiteX12" fmla="*/ 648770 w 1386681"/>
                  <a:gd name="connsiteY12" fmla="*/ 3170597 h 3171342"/>
                  <a:gd name="connsiteX13" fmla="*/ 380157 w 1386681"/>
                  <a:gd name="connsiteY13" fmla="*/ 3133137 h 3171342"/>
                  <a:gd name="connsiteX14" fmla="*/ 220809 w 1386681"/>
                  <a:gd name="connsiteY14" fmla="*/ 3020756 h 3171342"/>
                  <a:gd name="connsiteX15" fmla="*/ 61463 w 1386681"/>
                  <a:gd name="connsiteY15" fmla="*/ 2627423 h 3171342"/>
                  <a:gd name="connsiteX16" fmla="*/ 0 w 1386681"/>
                  <a:gd name="connsiteY16" fmla="*/ 438338 h 3171342"/>
                  <a:gd name="connsiteX17" fmla="*/ 259508 w 1386681"/>
                  <a:gd name="connsiteY17" fmla="*/ 103537 h 3171342"/>
                  <a:gd name="connsiteX18" fmla="*/ 321931 w 1386681"/>
                  <a:gd name="connsiteY18" fmla="*/ 44384 h 3171342"/>
                  <a:gd name="connsiteX19" fmla="*/ 378368 w 1386681"/>
                  <a:gd name="connsiteY19" fmla="*/ 0 h 317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6681" h="3171342">
                    <a:moveTo>
                      <a:pt x="378368" y="0"/>
                    </a:moveTo>
                    <a:lnTo>
                      <a:pt x="364722" y="12251"/>
                    </a:lnTo>
                    <a:cubicBezTo>
                      <a:pt x="360302" y="18269"/>
                      <a:pt x="357981" y="24501"/>
                      <a:pt x="357981" y="30884"/>
                    </a:cubicBezTo>
                    <a:cubicBezTo>
                      <a:pt x="357981" y="81947"/>
                      <a:pt x="506528" y="123342"/>
                      <a:pt x="689769" y="123342"/>
                    </a:cubicBezTo>
                    <a:cubicBezTo>
                      <a:pt x="873010" y="123342"/>
                      <a:pt x="1021557" y="81947"/>
                      <a:pt x="1021557" y="30884"/>
                    </a:cubicBezTo>
                    <a:lnTo>
                      <a:pt x="1014877" y="12419"/>
                    </a:lnTo>
                    <a:lnTo>
                      <a:pt x="1082245" y="75954"/>
                    </a:lnTo>
                    <a:cubicBezTo>
                      <a:pt x="1107179" y="99830"/>
                      <a:pt x="1133831" y="125779"/>
                      <a:pt x="1163234" y="155045"/>
                    </a:cubicBezTo>
                    <a:cubicBezTo>
                      <a:pt x="1280846" y="272109"/>
                      <a:pt x="1393908" y="443020"/>
                      <a:pt x="1386320" y="534331"/>
                    </a:cubicBezTo>
                    <a:lnTo>
                      <a:pt x="1313475" y="2702343"/>
                    </a:lnTo>
                    <a:cubicBezTo>
                      <a:pt x="1303611" y="2783506"/>
                      <a:pt x="1298300" y="2831894"/>
                      <a:pt x="1267948" y="2903693"/>
                    </a:cubicBezTo>
                    <a:cubicBezTo>
                      <a:pt x="1237595" y="2975492"/>
                      <a:pt x="1187516" y="3032462"/>
                      <a:pt x="1131364" y="3058216"/>
                    </a:cubicBezTo>
                    <a:cubicBezTo>
                      <a:pt x="1075213" y="3083970"/>
                      <a:pt x="766383" y="3165915"/>
                      <a:pt x="648770" y="3170597"/>
                    </a:cubicBezTo>
                    <a:cubicBezTo>
                      <a:pt x="531157" y="3175279"/>
                      <a:pt x="426443" y="3157330"/>
                      <a:pt x="380157" y="3133137"/>
                    </a:cubicBezTo>
                    <a:cubicBezTo>
                      <a:pt x="333871" y="3108943"/>
                      <a:pt x="283030" y="3088652"/>
                      <a:pt x="220809" y="3020756"/>
                    </a:cubicBezTo>
                    <a:cubicBezTo>
                      <a:pt x="158589" y="2952859"/>
                      <a:pt x="62222" y="2774923"/>
                      <a:pt x="61463" y="2627423"/>
                    </a:cubicBezTo>
                    <a:lnTo>
                      <a:pt x="0" y="438338"/>
                    </a:lnTo>
                    <a:cubicBezTo>
                      <a:pt x="1" y="347030"/>
                      <a:pt x="175282" y="193286"/>
                      <a:pt x="259508" y="103537"/>
                    </a:cubicBezTo>
                    <a:cubicBezTo>
                      <a:pt x="280565" y="81100"/>
                      <a:pt x="301337" y="61834"/>
                      <a:pt x="321931" y="44384"/>
                    </a:cubicBezTo>
                    <a:lnTo>
                      <a:pt x="378368" y="0"/>
                    </a:ln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5D5692F8-28D5-EECC-7F6C-B7317F0A9456}"/>
                  </a:ext>
                </a:extLst>
              </p:cNvPr>
              <p:cNvSpPr/>
              <p:nvPr/>
            </p:nvSpPr>
            <p:spPr>
              <a:xfrm>
                <a:off x="1908410" y="3136974"/>
                <a:ext cx="1438975" cy="1230024"/>
              </a:xfrm>
              <a:custGeom>
                <a:avLst/>
                <a:gdLst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14" fmla="*/ 0 w 1438975"/>
                  <a:gd name="connsiteY14" fmla="*/ 0 h 123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8975" h="1230024">
                    <a:moveTo>
                      <a:pt x="0" y="0"/>
                    </a:moveTo>
                    <a:lnTo>
                      <a:pt x="7586" y="17143"/>
                    </a:lnTo>
                    <a:cubicBezTo>
                      <a:pt x="53685" y="116411"/>
                      <a:pt x="110835" y="211662"/>
                      <a:pt x="216205" y="258691"/>
                    </a:cubicBezTo>
                    <a:cubicBezTo>
                      <a:pt x="356699" y="321397"/>
                      <a:pt x="617048" y="311078"/>
                      <a:pt x="806755" y="294409"/>
                    </a:cubicBezTo>
                    <a:cubicBezTo>
                      <a:pt x="996462" y="277740"/>
                      <a:pt x="1253637" y="239641"/>
                      <a:pt x="1328249" y="187253"/>
                    </a:cubicBezTo>
                    <a:cubicBezTo>
                      <a:pt x="1365555" y="161059"/>
                      <a:pt x="1396909" y="131293"/>
                      <a:pt x="1426774" y="100635"/>
                    </a:cubicBezTo>
                    <a:lnTo>
                      <a:pt x="1438975" y="88109"/>
                    </a:lnTo>
                    <a:lnTo>
                      <a:pt x="1408774" y="962075"/>
                    </a:lnTo>
                    <a:lnTo>
                      <a:pt x="1376172" y="997771"/>
                    </a:lnTo>
                    <a:cubicBezTo>
                      <a:pt x="1346902" y="1029818"/>
                      <a:pt x="1316740" y="1060378"/>
                      <a:pt x="1283005" y="1084984"/>
                    </a:cubicBezTo>
                    <a:cubicBezTo>
                      <a:pt x="1215536" y="1134197"/>
                      <a:pt x="570216" y="1254847"/>
                      <a:pt x="442423" y="1225478"/>
                    </a:cubicBezTo>
                    <a:cubicBezTo>
                      <a:pt x="314630" y="1196109"/>
                      <a:pt x="214617" y="1170709"/>
                      <a:pt x="170961" y="1123085"/>
                    </a:cubicBezTo>
                    <a:cubicBezTo>
                      <a:pt x="127305" y="1075461"/>
                      <a:pt x="109843" y="1046290"/>
                      <a:pt x="70354" y="989438"/>
                    </a:cubicBezTo>
                    <a:lnTo>
                      <a:pt x="26751" y="92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C4625CD4-0FA4-BED6-BE83-2CDC01812C55}"/>
                </a:ext>
              </a:extLst>
            </p:cNvPr>
            <p:cNvGrpSpPr/>
            <p:nvPr/>
          </p:nvGrpSpPr>
          <p:grpSpPr>
            <a:xfrm>
              <a:off x="8450529" y="1006569"/>
              <a:ext cx="726098" cy="1963829"/>
              <a:chOff x="1902619" y="1969292"/>
              <a:chExt cx="1450559" cy="3765516"/>
            </a:xfrm>
          </p:grpSpPr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A05AADAA-6D26-4320-DF27-9461BAA7F3B2}"/>
                  </a:ext>
                </a:extLst>
              </p:cNvPr>
              <p:cNvSpPr/>
              <p:nvPr/>
            </p:nvSpPr>
            <p:spPr>
              <a:xfrm>
                <a:off x="1902619" y="2286000"/>
                <a:ext cx="1450559" cy="3448808"/>
              </a:xfrm>
              <a:custGeom>
                <a:avLst/>
                <a:gdLst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0 w 1457325"/>
                  <a:gd name="connsiteY2" fmla="*/ 642938 h 3448050"/>
                  <a:gd name="connsiteX3" fmla="*/ 71438 w 1457325"/>
                  <a:gd name="connsiteY3" fmla="*/ 2895600 h 3448050"/>
                  <a:gd name="connsiteX4" fmla="*/ 238125 w 1457325"/>
                  <a:gd name="connsiteY4" fmla="*/ 3295650 h 3448050"/>
                  <a:gd name="connsiteX5" fmla="*/ 404813 w 1457325"/>
                  <a:gd name="connsiteY5" fmla="*/ 3409950 h 3448050"/>
                  <a:gd name="connsiteX6" fmla="*/ 685800 w 1457325"/>
                  <a:gd name="connsiteY6" fmla="*/ 3448050 h 3448050"/>
                  <a:gd name="connsiteX7" fmla="*/ 1190625 w 1457325"/>
                  <a:gd name="connsiteY7" fmla="*/ 3333750 h 3448050"/>
                  <a:gd name="connsiteX8" fmla="*/ 1295400 w 1457325"/>
                  <a:gd name="connsiteY8" fmla="*/ 3200400 h 3448050"/>
                  <a:gd name="connsiteX9" fmla="*/ 1381125 w 1457325"/>
                  <a:gd name="connsiteY9" fmla="*/ 2971800 h 3448050"/>
                  <a:gd name="connsiteX10" fmla="*/ 1457325 w 1457325"/>
                  <a:gd name="connsiteY10" fmla="*/ 766763 h 3448050"/>
                  <a:gd name="connsiteX11" fmla="*/ 1223963 w 1457325"/>
                  <a:gd name="connsiteY11" fmla="*/ 381000 h 3448050"/>
                  <a:gd name="connsiteX12" fmla="*/ 909638 w 1457325"/>
                  <a:gd name="connsiteY12" fmla="*/ 128588 h 3448050"/>
                  <a:gd name="connsiteX13" fmla="*/ 909638 w 1457325"/>
                  <a:gd name="connsiteY13" fmla="*/ 0 h 3448050"/>
                  <a:gd name="connsiteX14" fmla="*/ 566738 w 1457325"/>
                  <a:gd name="connsiteY14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47 w 1457724"/>
                  <a:gd name="connsiteY0" fmla="*/ 0 h 3449105"/>
                  <a:gd name="connsiteX1" fmla="*/ 535803 w 1457724"/>
                  <a:gd name="connsiteY1" fmla="*/ 121444 h 3449105"/>
                  <a:gd name="connsiteX2" fmla="*/ 278627 w 1457724"/>
                  <a:gd name="connsiteY2" fmla="*/ 328613 h 3449105"/>
                  <a:gd name="connsiteX3" fmla="*/ 21 w 1457724"/>
                  <a:gd name="connsiteY3" fmla="*/ 642938 h 3449105"/>
                  <a:gd name="connsiteX4" fmla="*/ 71459 w 1457724"/>
                  <a:gd name="connsiteY4" fmla="*/ 2895600 h 3449105"/>
                  <a:gd name="connsiteX5" fmla="*/ 238146 w 1457724"/>
                  <a:gd name="connsiteY5" fmla="*/ 3295650 h 3449105"/>
                  <a:gd name="connsiteX6" fmla="*/ 404834 w 1457724"/>
                  <a:gd name="connsiteY6" fmla="*/ 3409950 h 3449105"/>
                  <a:gd name="connsiteX7" fmla="*/ 685821 w 1457724"/>
                  <a:gd name="connsiteY7" fmla="*/ 3448050 h 3449105"/>
                  <a:gd name="connsiteX8" fmla="*/ 1190646 w 1457724"/>
                  <a:gd name="connsiteY8" fmla="*/ 3333750 h 3449105"/>
                  <a:gd name="connsiteX9" fmla="*/ 1314471 w 1457724"/>
                  <a:gd name="connsiteY9" fmla="*/ 3169444 h 3449105"/>
                  <a:gd name="connsiteX10" fmla="*/ 1381146 w 1457724"/>
                  <a:gd name="connsiteY10" fmla="*/ 2971800 h 3449105"/>
                  <a:gd name="connsiteX11" fmla="*/ 1457346 w 1457724"/>
                  <a:gd name="connsiteY11" fmla="*/ 766763 h 3449105"/>
                  <a:gd name="connsiteX12" fmla="*/ 1223984 w 1457724"/>
                  <a:gd name="connsiteY12" fmla="*/ 381000 h 3449105"/>
                  <a:gd name="connsiteX13" fmla="*/ 923947 w 1457724"/>
                  <a:gd name="connsiteY13" fmla="*/ 104775 h 3449105"/>
                  <a:gd name="connsiteX14" fmla="*/ 909659 w 1457724"/>
                  <a:gd name="connsiteY14" fmla="*/ 0 h 3449105"/>
                  <a:gd name="connsiteX15" fmla="*/ 542947 w 1457724"/>
                  <a:gd name="connsiteY15" fmla="*/ 0 h 3449105"/>
                  <a:gd name="connsiteX0" fmla="*/ 535805 w 1450582"/>
                  <a:gd name="connsiteY0" fmla="*/ 0 h 3449105"/>
                  <a:gd name="connsiteX1" fmla="*/ 528661 w 1450582"/>
                  <a:gd name="connsiteY1" fmla="*/ 121444 h 3449105"/>
                  <a:gd name="connsiteX2" fmla="*/ 271485 w 1450582"/>
                  <a:gd name="connsiteY2" fmla="*/ 328613 h 3449105"/>
                  <a:gd name="connsiteX3" fmla="*/ 23 w 1450582"/>
                  <a:gd name="connsiteY3" fmla="*/ 669131 h 3449105"/>
                  <a:gd name="connsiteX4" fmla="*/ 64317 w 1450582"/>
                  <a:gd name="connsiteY4" fmla="*/ 2895600 h 3449105"/>
                  <a:gd name="connsiteX5" fmla="*/ 231004 w 1450582"/>
                  <a:gd name="connsiteY5" fmla="*/ 3295650 h 3449105"/>
                  <a:gd name="connsiteX6" fmla="*/ 397692 w 1450582"/>
                  <a:gd name="connsiteY6" fmla="*/ 3409950 h 3449105"/>
                  <a:gd name="connsiteX7" fmla="*/ 678679 w 1450582"/>
                  <a:gd name="connsiteY7" fmla="*/ 3448050 h 3449105"/>
                  <a:gd name="connsiteX8" fmla="*/ 1183504 w 1450582"/>
                  <a:gd name="connsiteY8" fmla="*/ 3333750 h 3449105"/>
                  <a:gd name="connsiteX9" fmla="*/ 1307329 w 1450582"/>
                  <a:gd name="connsiteY9" fmla="*/ 3169444 h 3449105"/>
                  <a:gd name="connsiteX10" fmla="*/ 1374004 w 1450582"/>
                  <a:gd name="connsiteY10" fmla="*/ 2971800 h 3449105"/>
                  <a:gd name="connsiteX11" fmla="*/ 1450204 w 1450582"/>
                  <a:gd name="connsiteY11" fmla="*/ 766763 h 3449105"/>
                  <a:gd name="connsiteX12" fmla="*/ 1216842 w 1450582"/>
                  <a:gd name="connsiteY12" fmla="*/ 381000 h 3449105"/>
                  <a:gd name="connsiteX13" fmla="*/ 916805 w 1450582"/>
                  <a:gd name="connsiteY13" fmla="*/ 104775 h 3449105"/>
                  <a:gd name="connsiteX14" fmla="*/ 902517 w 1450582"/>
                  <a:gd name="connsiteY14" fmla="*/ 0 h 3449105"/>
                  <a:gd name="connsiteX15" fmla="*/ 535805 w 1450582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50559" h="3448808">
                    <a:moveTo>
                      <a:pt x="535782" y="0"/>
                    </a:moveTo>
                    <a:lnTo>
                      <a:pt x="528638" y="121444"/>
                    </a:lnTo>
                    <a:cubicBezTo>
                      <a:pt x="442913" y="197644"/>
                      <a:pt x="359568" y="237332"/>
                      <a:pt x="271462" y="328613"/>
                    </a:cubicBezTo>
                    <a:cubicBezTo>
                      <a:pt x="183356" y="419894"/>
                      <a:pt x="1" y="576264"/>
                      <a:pt x="0" y="669131"/>
                    </a:cubicBezTo>
                    <a:lnTo>
                      <a:pt x="64294" y="2895600"/>
                    </a:lnTo>
                    <a:cubicBezTo>
                      <a:pt x="65088" y="3045619"/>
                      <a:pt x="165894" y="3226594"/>
                      <a:pt x="230981" y="3295650"/>
                    </a:cubicBezTo>
                    <a:cubicBezTo>
                      <a:pt x="296068" y="3364706"/>
                      <a:pt x="349251" y="3385343"/>
                      <a:pt x="397669" y="3409950"/>
                    </a:cubicBezTo>
                    <a:cubicBezTo>
                      <a:pt x="446087" y="3434557"/>
                      <a:pt x="555625" y="3452812"/>
                      <a:pt x="678656" y="3448050"/>
                    </a:cubicBezTo>
                    <a:cubicBezTo>
                      <a:pt x="801687" y="3443288"/>
                      <a:pt x="1124743" y="3359944"/>
                      <a:pt x="1183481" y="3333750"/>
                    </a:cubicBezTo>
                    <a:cubicBezTo>
                      <a:pt x="1242219" y="3307556"/>
                      <a:pt x="1294605" y="3249613"/>
                      <a:pt x="1326356" y="3176588"/>
                    </a:cubicBezTo>
                    <a:cubicBezTo>
                      <a:pt x="1358107" y="3103563"/>
                      <a:pt x="1363662" y="3054349"/>
                      <a:pt x="1373981" y="2971800"/>
                    </a:cubicBezTo>
                    <a:lnTo>
                      <a:pt x="1450181" y="766763"/>
                    </a:lnTo>
                    <a:cubicBezTo>
                      <a:pt x="1458119" y="673893"/>
                      <a:pt x="1339849" y="500063"/>
                      <a:pt x="1216819" y="381000"/>
                    </a:cubicBezTo>
                    <a:cubicBezTo>
                      <a:pt x="1093789" y="261937"/>
                      <a:pt x="1016794" y="196850"/>
                      <a:pt x="916782" y="104775"/>
                    </a:cubicBezTo>
                    <a:lnTo>
                      <a:pt x="902494" y="0"/>
                    </a:lnTo>
                    <a:lnTo>
                      <a:pt x="535782" y="0"/>
                    </a:ln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116E4501-1669-D0E5-D102-9566ED2296BD}"/>
                  </a:ext>
                </a:extLst>
              </p:cNvPr>
              <p:cNvSpPr/>
              <p:nvPr/>
            </p:nvSpPr>
            <p:spPr>
              <a:xfrm>
                <a:off x="2416969" y="1971674"/>
                <a:ext cx="426244" cy="419128"/>
              </a:xfrm>
              <a:custGeom>
                <a:avLst/>
                <a:gdLst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5744 w 448253"/>
                  <a:gd name="connsiteY8" fmla="*/ 80963 h 419128"/>
                  <a:gd name="connsiteX9" fmla="*/ 33340 w 448253"/>
                  <a:gd name="connsiteY9" fmla="*/ 76200 h 419128"/>
                  <a:gd name="connsiteX10" fmla="*/ 223840 w 448253"/>
                  <a:gd name="connsiteY10" fmla="*/ 0 h 419128"/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3340 w 448253"/>
                  <a:gd name="connsiteY8" fmla="*/ 76200 h 419128"/>
                  <a:gd name="connsiteX9" fmla="*/ 223840 w 448253"/>
                  <a:gd name="connsiteY9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11936 w 447677"/>
                  <a:gd name="connsiteY2" fmla="*/ 80963 h 419128"/>
                  <a:gd name="connsiteX3" fmla="*/ 447677 w 447677"/>
                  <a:gd name="connsiteY3" fmla="*/ 354807 h 419128"/>
                  <a:gd name="connsiteX4" fmla="*/ 233364 w 447677"/>
                  <a:gd name="connsiteY4" fmla="*/ 419100 h 419128"/>
                  <a:gd name="connsiteX5" fmla="*/ 1 w 447677"/>
                  <a:gd name="connsiteY5" fmla="*/ 354807 h 419128"/>
                  <a:gd name="connsiteX6" fmla="*/ 35124 w 447677"/>
                  <a:gd name="connsiteY6" fmla="*/ 80963 h 419128"/>
                  <a:gd name="connsiteX7" fmla="*/ 33340 w 447677"/>
                  <a:gd name="connsiteY7" fmla="*/ 76200 h 419128"/>
                  <a:gd name="connsiteX8" fmla="*/ 223840 w 447677"/>
                  <a:gd name="connsiteY8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47677 w 447677"/>
                  <a:gd name="connsiteY2" fmla="*/ 354807 h 419128"/>
                  <a:gd name="connsiteX3" fmla="*/ 233364 w 447677"/>
                  <a:gd name="connsiteY3" fmla="*/ 419100 h 419128"/>
                  <a:gd name="connsiteX4" fmla="*/ 1 w 447677"/>
                  <a:gd name="connsiteY4" fmla="*/ 354807 h 419128"/>
                  <a:gd name="connsiteX5" fmla="*/ 35124 w 447677"/>
                  <a:gd name="connsiteY5" fmla="*/ 80963 h 419128"/>
                  <a:gd name="connsiteX6" fmla="*/ 33340 w 447677"/>
                  <a:gd name="connsiteY6" fmla="*/ 76200 h 419128"/>
                  <a:gd name="connsiteX7" fmla="*/ 223840 w 447677"/>
                  <a:gd name="connsiteY7" fmla="*/ 0 h 419128"/>
                  <a:gd name="connsiteX0" fmla="*/ 238396 w 462233"/>
                  <a:gd name="connsiteY0" fmla="*/ 0 h 419128"/>
                  <a:gd name="connsiteX1" fmla="*/ 428896 w 462233"/>
                  <a:gd name="connsiteY1" fmla="*/ 76200 h 419128"/>
                  <a:gd name="connsiteX2" fmla="*/ 462233 w 462233"/>
                  <a:gd name="connsiteY2" fmla="*/ 354807 h 419128"/>
                  <a:gd name="connsiteX3" fmla="*/ 247920 w 462233"/>
                  <a:gd name="connsiteY3" fmla="*/ 419100 h 419128"/>
                  <a:gd name="connsiteX4" fmla="*/ 14557 w 462233"/>
                  <a:gd name="connsiteY4" fmla="*/ 354807 h 419128"/>
                  <a:gd name="connsiteX5" fmla="*/ 47896 w 462233"/>
                  <a:gd name="connsiteY5" fmla="*/ 76200 h 419128"/>
                  <a:gd name="connsiteX6" fmla="*/ 238396 w 462233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7676" h="419128">
                    <a:moveTo>
                      <a:pt x="223839" y="0"/>
                    </a:moveTo>
                    <a:cubicBezTo>
                      <a:pt x="329049" y="0"/>
                      <a:pt x="414339" y="34116"/>
                      <a:pt x="414339" y="76200"/>
                    </a:cubicBezTo>
                    <a:lnTo>
                      <a:pt x="447676" y="354807"/>
                    </a:lnTo>
                    <a:cubicBezTo>
                      <a:pt x="408782" y="404019"/>
                      <a:pt x="319881" y="419894"/>
                      <a:pt x="233363" y="419100"/>
                    </a:cubicBezTo>
                    <a:cubicBezTo>
                      <a:pt x="146845" y="418306"/>
                      <a:pt x="65882" y="414338"/>
                      <a:pt x="0" y="354807"/>
                    </a:cubicBezTo>
                    <a:lnTo>
                      <a:pt x="33339" y="76200"/>
                    </a:lnTo>
                    <a:cubicBezTo>
                      <a:pt x="75407" y="31353"/>
                      <a:pt x="118629" y="0"/>
                      <a:pt x="2238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1FF745FB-85AC-F7E8-B8E0-D90A63F38716}"/>
                  </a:ext>
                </a:extLst>
              </p:cNvPr>
              <p:cNvSpPr/>
              <p:nvPr/>
            </p:nvSpPr>
            <p:spPr>
              <a:xfrm>
                <a:off x="2447925" y="1969292"/>
                <a:ext cx="362406" cy="1524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ACB0332F-39AF-2E8A-1C23-117E38AD0514}"/>
                  </a:ext>
                </a:extLst>
              </p:cNvPr>
              <p:cNvSpPr/>
              <p:nvPr/>
            </p:nvSpPr>
            <p:spPr>
              <a:xfrm>
                <a:off x="2289175" y="2475734"/>
                <a:ext cx="663576" cy="184916"/>
              </a:xfrm>
              <a:custGeom>
                <a:avLst/>
                <a:gdLst>
                  <a:gd name="connsiteX0" fmla="*/ 331788 w 663576"/>
                  <a:gd name="connsiteY0" fmla="*/ 0 h 184916"/>
                  <a:gd name="connsiteX1" fmla="*/ 637502 w 663576"/>
                  <a:gd name="connsiteY1" fmla="*/ 56469 h 184916"/>
                  <a:gd name="connsiteX2" fmla="*/ 654402 w 663576"/>
                  <a:gd name="connsiteY2" fmla="*/ 71641 h 184916"/>
                  <a:gd name="connsiteX3" fmla="*/ 656896 w 663576"/>
                  <a:gd name="connsiteY3" fmla="*/ 73993 h 184916"/>
                  <a:gd name="connsiteX4" fmla="*/ 663576 w 663576"/>
                  <a:gd name="connsiteY4" fmla="*/ 92458 h 184916"/>
                  <a:gd name="connsiteX5" fmla="*/ 331788 w 663576"/>
                  <a:gd name="connsiteY5" fmla="*/ 184916 h 184916"/>
                  <a:gd name="connsiteX6" fmla="*/ 0 w 663576"/>
                  <a:gd name="connsiteY6" fmla="*/ 92458 h 184916"/>
                  <a:gd name="connsiteX7" fmla="*/ 6741 w 663576"/>
                  <a:gd name="connsiteY7" fmla="*/ 73825 h 184916"/>
                  <a:gd name="connsiteX8" fmla="*/ 20387 w 663576"/>
                  <a:gd name="connsiteY8" fmla="*/ 61574 h 184916"/>
                  <a:gd name="connsiteX9" fmla="*/ 25306 w 663576"/>
                  <a:gd name="connsiteY9" fmla="*/ 57706 h 184916"/>
                  <a:gd name="connsiteX10" fmla="*/ 28924 w 663576"/>
                  <a:gd name="connsiteY10" fmla="*/ 55006 h 184916"/>
                  <a:gd name="connsiteX11" fmla="*/ 56664 w 663576"/>
                  <a:gd name="connsiteY11" fmla="*/ 40764 h 184916"/>
                  <a:gd name="connsiteX12" fmla="*/ 331788 w 663576"/>
                  <a:gd name="connsiteY12" fmla="*/ 0 h 18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3576" h="184916">
                    <a:moveTo>
                      <a:pt x="331788" y="0"/>
                    </a:moveTo>
                    <a:cubicBezTo>
                      <a:pt x="469219" y="0"/>
                      <a:pt x="587134" y="23285"/>
                      <a:pt x="637502" y="56469"/>
                    </a:cubicBezTo>
                    <a:lnTo>
                      <a:pt x="654402" y="71641"/>
                    </a:lnTo>
                    <a:lnTo>
                      <a:pt x="656896" y="73993"/>
                    </a:lnTo>
                    <a:lnTo>
                      <a:pt x="663576" y="92458"/>
                    </a:lnTo>
                    <a:cubicBezTo>
                      <a:pt x="663576" y="143521"/>
                      <a:pt x="515029" y="184916"/>
                      <a:pt x="331788" y="184916"/>
                    </a:cubicBezTo>
                    <a:cubicBezTo>
                      <a:pt x="148547" y="184916"/>
                      <a:pt x="0" y="143521"/>
                      <a:pt x="0" y="92458"/>
                    </a:cubicBezTo>
                    <a:cubicBezTo>
                      <a:pt x="0" y="86075"/>
                      <a:pt x="2321" y="79843"/>
                      <a:pt x="6741" y="73825"/>
                    </a:cubicBezTo>
                    <a:lnTo>
                      <a:pt x="20387" y="61574"/>
                    </a:lnTo>
                    <a:lnTo>
                      <a:pt x="25306" y="57706"/>
                    </a:lnTo>
                    <a:lnTo>
                      <a:pt x="28924" y="55006"/>
                    </a:lnTo>
                    <a:lnTo>
                      <a:pt x="56664" y="40764"/>
                    </a:lnTo>
                    <a:cubicBezTo>
                      <a:pt x="116289" y="16170"/>
                      <a:pt x="217262" y="0"/>
                      <a:pt x="331788" y="0"/>
                    </a:cubicBez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B3D3A23B-B041-3073-648C-97557D4C75AE}"/>
                  </a:ext>
                </a:extLst>
              </p:cNvPr>
              <p:cNvSpPr/>
              <p:nvPr/>
            </p:nvSpPr>
            <p:spPr>
              <a:xfrm>
                <a:off x="1938655" y="2537308"/>
                <a:ext cx="1379220" cy="3171342"/>
              </a:xfrm>
              <a:custGeom>
                <a:avLst/>
                <a:gdLst>
                  <a:gd name="connsiteX0" fmla="*/ 378368 w 1386681"/>
                  <a:gd name="connsiteY0" fmla="*/ 0 h 3171342"/>
                  <a:gd name="connsiteX1" fmla="*/ 364722 w 1386681"/>
                  <a:gd name="connsiteY1" fmla="*/ 12251 h 3171342"/>
                  <a:gd name="connsiteX2" fmla="*/ 357981 w 1386681"/>
                  <a:gd name="connsiteY2" fmla="*/ 30884 h 3171342"/>
                  <a:gd name="connsiteX3" fmla="*/ 689769 w 1386681"/>
                  <a:gd name="connsiteY3" fmla="*/ 123342 h 3171342"/>
                  <a:gd name="connsiteX4" fmla="*/ 1021557 w 1386681"/>
                  <a:gd name="connsiteY4" fmla="*/ 30884 h 3171342"/>
                  <a:gd name="connsiteX5" fmla="*/ 1014877 w 1386681"/>
                  <a:gd name="connsiteY5" fmla="*/ 12419 h 3171342"/>
                  <a:gd name="connsiteX6" fmla="*/ 1082245 w 1386681"/>
                  <a:gd name="connsiteY6" fmla="*/ 75954 h 3171342"/>
                  <a:gd name="connsiteX7" fmla="*/ 1163234 w 1386681"/>
                  <a:gd name="connsiteY7" fmla="*/ 155045 h 3171342"/>
                  <a:gd name="connsiteX8" fmla="*/ 1386320 w 1386681"/>
                  <a:gd name="connsiteY8" fmla="*/ 534331 h 3171342"/>
                  <a:gd name="connsiteX9" fmla="*/ 1313475 w 1386681"/>
                  <a:gd name="connsiteY9" fmla="*/ 2702343 h 3171342"/>
                  <a:gd name="connsiteX10" fmla="*/ 1267948 w 1386681"/>
                  <a:gd name="connsiteY10" fmla="*/ 2903693 h 3171342"/>
                  <a:gd name="connsiteX11" fmla="*/ 1131364 w 1386681"/>
                  <a:gd name="connsiteY11" fmla="*/ 3058216 h 3171342"/>
                  <a:gd name="connsiteX12" fmla="*/ 648770 w 1386681"/>
                  <a:gd name="connsiteY12" fmla="*/ 3170597 h 3171342"/>
                  <a:gd name="connsiteX13" fmla="*/ 380157 w 1386681"/>
                  <a:gd name="connsiteY13" fmla="*/ 3133137 h 3171342"/>
                  <a:gd name="connsiteX14" fmla="*/ 220809 w 1386681"/>
                  <a:gd name="connsiteY14" fmla="*/ 3020756 h 3171342"/>
                  <a:gd name="connsiteX15" fmla="*/ 61463 w 1386681"/>
                  <a:gd name="connsiteY15" fmla="*/ 2627423 h 3171342"/>
                  <a:gd name="connsiteX16" fmla="*/ 0 w 1386681"/>
                  <a:gd name="connsiteY16" fmla="*/ 438338 h 3171342"/>
                  <a:gd name="connsiteX17" fmla="*/ 259508 w 1386681"/>
                  <a:gd name="connsiteY17" fmla="*/ 103537 h 3171342"/>
                  <a:gd name="connsiteX18" fmla="*/ 321931 w 1386681"/>
                  <a:gd name="connsiteY18" fmla="*/ 44384 h 3171342"/>
                  <a:gd name="connsiteX19" fmla="*/ 378368 w 1386681"/>
                  <a:gd name="connsiteY19" fmla="*/ 0 h 317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6681" h="3171342">
                    <a:moveTo>
                      <a:pt x="378368" y="0"/>
                    </a:moveTo>
                    <a:lnTo>
                      <a:pt x="364722" y="12251"/>
                    </a:lnTo>
                    <a:cubicBezTo>
                      <a:pt x="360302" y="18269"/>
                      <a:pt x="357981" y="24501"/>
                      <a:pt x="357981" y="30884"/>
                    </a:cubicBezTo>
                    <a:cubicBezTo>
                      <a:pt x="357981" y="81947"/>
                      <a:pt x="506528" y="123342"/>
                      <a:pt x="689769" y="123342"/>
                    </a:cubicBezTo>
                    <a:cubicBezTo>
                      <a:pt x="873010" y="123342"/>
                      <a:pt x="1021557" y="81947"/>
                      <a:pt x="1021557" y="30884"/>
                    </a:cubicBezTo>
                    <a:lnTo>
                      <a:pt x="1014877" y="12419"/>
                    </a:lnTo>
                    <a:lnTo>
                      <a:pt x="1082245" y="75954"/>
                    </a:lnTo>
                    <a:cubicBezTo>
                      <a:pt x="1107179" y="99830"/>
                      <a:pt x="1133831" y="125779"/>
                      <a:pt x="1163234" y="155045"/>
                    </a:cubicBezTo>
                    <a:cubicBezTo>
                      <a:pt x="1280846" y="272109"/>
                      <a:pt x="1393908" y="443020"/>
                      <a:pt x="1386320" y="534331"/>
                    </a:cubicBezTo>
                    <a:lnTo>
                      <a:pt x="1313475" y="2702343"/>
                    </a:lnTo>
                    <a:cubicBezTo>
                      <a:pt x="1303611" y="2783506"/>
                      <a:pt x="1298300" y="2831894"/>
                      <a:pt x="1267948" y="2903693"/>
                    </a:cubicBezTo>
                    <a:cubicBezTo>
                      <a:pt x="1237595" y="2975492"/>
                      <a:pt x="1187516" y="3032462"/>
                      <a:pt x="1131364" y="3058216"/>
                    </a:cubicBezTo>
                    <a:cubicBezTo>
                      <a:pt x="1075213" y="3083970"/>
                      <a:pt x="766383" y="3165915"/>
                      <a:pt x="648770" y="3170597"/>
                    </a:cubicBezTo>
                    <a:cubicBezTo>
                      <a:pt x="531157" y="3175279"/>
                      <a:pt x="426443" y="3157330"/>
                      <a:pt x="380157" y="3133137"/>
                    </a:cubicBezTo>
                    <a:cubicBezTo>
                      <a:pt x="333871" y="3108943"/>
                      <a:pt x="283030" y="3088652"/>
                      <a:pt x="220809" y="3020756"/>
                    </a:cubicBezTo>
                    <a:cubicBezTo>
                      <a:pt x="158589" y="2952859"/>
                      <a:pt x="62222" y="2774923"/>
                      <a:pt x="61463" y="2627423"/>
                    </a:cubicBezTo>
                    <a:lnTo>
                      <a:pt x="0" y="438338"/>
                    </a:lnTo>
                    <a:cubicBezTo>
                      <a:pt x="1" y="347030"/>
                      <a:pt x="175282" y="193286"/>
                      <a:pt x="259508" y="103537"/>
                    </a:cubicBezTo>
                    <a:cubicBezTo>
                      <a:pt x="280565" y="81100"/>
                      <a:pt x="301337" y="61834"/>
                      <a:pt x="321931" y="44384"/>
                    </a:cubicBezTo>
                    <a:lnTo>
                      <a:pt x="378368" y="0"/>
                    </a:ln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114E0EFE-7801-E2C6-0E11-A2826E3E75F1}"/>
                  </a:ext>
                </a:extLst>
              </p:cNvPr>
              <p:cNvSpPr/>
              <p:nvPr/>
            </p:nvSpPr>
            <p:spPr>
              <a:xfrm>
                <a:off x="1908410" y="3136974"/>
                <a:ext cx="1438975" cy="1230024"/>
              </a:xfrm>
              <a:custGeom>
                <a:avLst/>
                <a:gdLst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14" fmla="*/ 0 w 1438975"/>
                  <a:gd name="connsiteY14" fmla="*/ 0 h 123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8975" h="1230024">
                    <a:moveTo>
                      <a:pt x="0" y="0"/>
                    </a:moveTo>
                    <a:lnTo>
                      <a:pt x="7586" y="17143"/>
                    </a:lnTo>
                    <a:cubicBezTo>
                      <a:pt x="53685" y="116411"/>
                      <a:pt x="110835" y="211662"/>
                      <a:pt x="216205" y="258691"/>
                    </a:cubicBezTo>
                    <a:cubicBezTo>
                      <a:pt x="356699" y="321397"/>
                      <a:pt x="617048" y="311078"/>
                      <a:pt x="806755" y="294409"/>
                    </a:cubicBezTo>
                    <a:cubicBezTo>
                      <a:pt x="996462" y="277740"/>
                      <a:pt x="1253637" y="239641"/>
                      <a:pt x="1328249" y="187253"/>
                    </a:cubicBezTo>
                    <a:cubicBezTo>
                      <a:pt x="1365555" y="161059"/>
                      <a:pt x="1396909" y="131293"/>
                      <a:pt x="1426774" y="100635"/>
                    </a:cubicBezTo>
                    <a:lnTo>
                      <a:pt x="1438975" y="88109"/>
                    </a:lnTo>
                    <a:lnTo>
                      <a:pt x="1408774" y="962075"/>
                    </a:lnTo>
                    <a:lnTo>
                      <a:pt x="1376172" y="997771"/>
                    </a:lnTo>
                    <a:cubicBezTo>
                      <a:pt x="1346902" y="1029818"/>
                      <a:pt x="1316740" y="1060378"/>
                      <a:pt x="1283005" y="1084984"/>
                    </a:cubicBezTo>
                    <a:cubicBezTo>
                      <a:pt x="1215536" y="1134197"/>
                      <a:pt x="570216" y="1254847"/>
                      <a:pt x="442423" y="1225478"/>
                    </a:cubicBezTo>
                    <a:cubicBezTo>
                      <a:pt x="314630" y="1196109"/>
                      <a:pt x="214617" y="1170709"/>
                      <a:pt x="170961" y="1123085"/>
                    </a:cubicBezTo>
                    <a:cubicBezTo>
                      <a:pt x="127305" y="1075461"/>
                      <a:pt x="109843" y="1046290"/>
                      <a:pt x="70354" y="989438"/>
                    </a:cubicBezTo>
                    <a:lnTo>
                      <a:pt x="26751" y="92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5A26FCCA-A815-225E-5FA1-29E748384503}"/>
              </a:ext>
            </a:extLst>
          </p:cNvPr>
          <p:cNvGrpSpPr/>
          <p:nvPr/>
        </p:nvGrpSpPr>
        <p:grpSpPr>
          <a:xfrm>
            <a:off x="1180857" y="3789365"/>
            <a:ext cx="1683113" cy="2186336"/>
            <a:chOff x="1120472" y="3778379"/>
            <a:chExt cx="1718134" cy="2231828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36F273C8-E98D-C125-F042-8898E5380DBF}"/>
                </a:ext>
              </a:extLst>
            </p:cNvPr>
            <p:cNvGrpSpPr/>
            <p:nvPr/>
          </p:nvGrpSpPr>
          <p:grpSpPr>
            <a:xfrm>
              <a:off x="1448275" y="3778379"/>
              <a:ext cx="665712" cy="1800507"/>
              <a:chOff x="1902619" y="1969292"/>
              <a:chExt cx="1450559" cy="3765516"/>
            </a:xfrm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0DFC4FFB-75E8-508A-BF8C-8EAC53990D44}"/>
                  </a:ext>
                </a:extLst>
              </p:cNvPr>
              <p:cNvSpPr/>
              <p:nvPr/>
            </p:nvSpPr>
            <p:spPr>
              <a:xfrm>
                <a:off x="1902619" y="2286000"/>
                <a:ext cx="1450559" cy="3448808"/>
              </a:xfrm>
              <a:custGeom>
                <a:avLst/>
                <a:gdLst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0 w 1457325"/>
                  <a:gd name="connsiteY2" fmla="*/ 642938 h 3448050"/>
                  <a:gd name="connsiteX3" fmla="*/ 71438 w 1457325"/>
                  <a:gd name="connsiteY3" fmla="*/ 2895600 h 3448050"/>
                  <a:gd name="connsiteX4" fmla="*/ 238125 w 1457325"/>
                  <a:gd name="connsiteY4" fmla="*/ 3295650 h 3448050"/>
                  <a:gd name="connsiteX5" fmla="*/ 404813 w 1457325"/>
                  <a:gd name="connsiteY5" fmla="*/ 3409950 h 3448050"/>
                  <a:gd name="connsiteX6" fmla="*/ 685800 w 1457325"/>
                  <a:gd name="connsiteY6" fmla="*/ 3448050 h 3448050"/>
                  <a:gd name="connsiteX7" fmla="*/ 1190625 w 1457325"/>
                  <a:gd name="connsiteY7" fmla="*/ 3333750 h 3448050"/>
                  <a:gd name="connsiteX8" fmla="*/ 1295400 w 1457325"/>
                  <a:gd name="connsiteY8" fmla="*/ 3200400 h 3448050"/>
                  <a:gd name="connsiteX9" fmla="*/ 1381125 w 1457325"/>
                  <a:gd name="connsiteY9" fmla="*/ 2971800 h 3448050"/>
                  <a:gd name="connsiteX10" fmla="*/ 1457325 w 1457325"/>
                  <a:gd name="connsiteY10" fmla="*/ 766763 h 3448050"/>
                  <a:gd name="connsiteX11" fmla="*/ 1223963 w 1457325"/>
                  <a:gd name="connsiteY11" fmla="*/ 381000 h 3448050"/>
                  <a:gd name="connsiteX12" fmla="*/ 909638 w 1457325"/>
                  <a:gd name="connsiteY12" fmla="*/ 128588 h 3448050"/>
                  <a:gd name="connsiteX13" fmla="*/ 909638 w 1457325"/>
                  <a:gd name="connsiteY13" fmla="*/ 0 h 3448050"/>
                  <a:gd name="connsiteX14" fmla="*/ 566738 w 1457325"/>
                  <a:gd name="connsiteY14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47 w 1457724"/>
                  <a:gd name="connsiteY0" fmla="*/ 0 h 3449105"/>
                  <a:gd name="connsiteX1" fmla="*/ 535803 w 1457724"/>
                  <a:gd name="connsiteY1" fmla="*/ 121444 h 3449105"/>
                  <a:gd name="connsiteX2" fmla="*/ 278627 w 1457724"/>
                  <a:gd name="connsiteY2" fmla="*/ 328613 h 3449105"/>
                  <a:gd name="connsiteX3" fmla="*/ 21 w 1457724"/>
                  <a:gd name="connsiteY3" fmla="*/ 642938 h 3449105"/>
                  <a:gd name="connsiteX4" fmla="*/ 71459 w 1457724"/>
                  <a:gd name="connsiteY4" fmla="*/ 2895600 h 3449105"/>
                  <a:gd name="connsiteX5" fmla="*/ 238146 w 1457724"/>
                  <a:gd name="connsiteY5" fmla="*/ 3295650 h 3449105"/>
                  <a:gd name="connsiteX6" fmla="*/ 404834 w 1457724"/>
                  <a:gd name="connsiteY6" fmla="*/ 3409950 h 3449105"/>
                  <a:gd name="connsiteX7" fmla="*/ 685821 w 1457724"/>
                  <a:gd name="connsiteY7" fmla="*/ 3448050 h 3449105"/>
                  <a:gd name="connsiteX8" fmla="*/ 1190646 w 1457724"/>
                  <a:gd name="connsiteY8" fmla="*/ 3333750 h 3449105"/>
                  <a:gd name="connsiteX9" fmla="*/ 1314471 w 1457724"/>
                  <a:gd name="connsiteY9" fmla="*/ 3169444 h 3449105"/>
                  <a:gd name="connsiteX10" fmla="*/ 1381146 w 1457724"/>
                  <a:gd name="connsiteY10" fmla="*/ 2971800 h 3449105"/>
                  <a:gd name="connsiteX11" fmla="*/ 1457346 w 1457724"/>
                  <a:gd name="connsiteY11" fmla="*/ 766763 h 3449105"/>
                  <a:gd name="connsiteX12" fmla="*/ 1223984 w 1457724"/>
                  <a:gd name="connsiteY12" fmla="*/ 381000 h 3449105"/>
                  <a:gd name="connsiteX13" fmla="*/ 923947 w 1457724"/>
                  <a:gd name="connsiteY13" fmla="*/ 104775 h 3449105"/>
                  <a:gd name="connsiteX14" fmla="*/ 909659 w 1457724"/>
                  <a:gd name="connsiteY14" fmla="*/ 0 h 3449105"/>
                  <a:gd name="connsiteX15" fmla="*/ 542947 w 1457724"/>
                  <a:gd name="connsiteY15" fmla="*/ 0 h 3449105"/>
                  <a:gd name="connsiteX0" fmla="*/ 535805 w 1450582"/>
                  <a:gd name="connsiteY0" fmla="*/ 0 h 3449105"/>
                  <a:gd name="connsiteX1" fmla="*/ 528661 w 1450582"/>
                  <a:gd name="connsiteY1" fmla="*/ 121444 h 3449105"/>
                  <a:gd name="connsiteX2" fmla="*/ 271485 w 1450582"/>
                  <a:gd name="connsiteY2" fmla="*/ 328613 h 3449105"/>
                  <a:gd name="connsiteX3" fmla="*/ 23 w 1450582"/>
                  <a:gd name="connsiteY3" fmla="*/ 669131 h 3449105"/>
                  <a:gd name="connsiteX4" fmla="*/ 64317 w 1450582"/>
                  <a:gd name="connsiteY4" fmla="*/ 2895600 h 3449105"/>
                  <a:gd name="connsiteX5" fmla="*/ 231004 w 1450582"/>
                  <a:gd name="connsiteY5" fmla="*/ 3295650 h 3449105"/>
                  <a:gd name="connsiteX6" fmla="*/ 397692 w 1450582"/>
                  <a:gd name="connsiteY6" fmla="*/ 3409950 h 3449105"/>
                  <a:gd name="connsiteX7" fmla="*/ 678679 w 1450582"/>
                  <a:gd name="connsiteY7" fmla="*/ 3448050 h 3449105"/>
                  <a:gd name="connsiteX8" fmla="*/ 1183504 w 1450582"/>
                  <a:gd name="connsiteY8" fmla="*/ 3333750 h 3449105"/>
                  <a:gd name="connsiteX9" fmla="*/ 1307329 w 1450582"/>
                  <a:gd name="connsiteY9" fmla="*/ 3169444 h 3449105"/>
                  <a:gd name="connsiteX10" fmla="*/ 1374004 w 1450582"/>
                  <a:gd name="connsiteY10" fmla="*/ 2971800 h 3449105"/>
                  <a:gd name="connsiteX11" fmla="*/ 1450204 w 1450582"/>
                  <a:gd name="connsiteY11" fmla="*/ 766763 h 3449105"/>
                  <a:gd name="connsiteX12" fmla="*/ 1216842 w 1450582"/>
                  <a:gd name="connsiteY12" fmla="*/ 381000 h 3449105"/>
                  <a:gd name="connsiteX13" fmla="*/ 916805 w 1450582"/>
                  <a:gd name="connsiteY13" fmla="*/ 104775 h 3449105"/>
                  <a:gd name="connsiteX14" fmla="*/ 902517 w 1450582"/>
                  <a:gd name="connsiteY14" fmla="*/ 0 h 3449105"/>
                  <a:gd name="connsiteX15" fmla="*/ 535805 w 1450582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50559" h="3448808">
                    <a:moveTo>
                      <a:pt x="535782" y="0"/>
                    </a:moveTo>
                    <a:lnTo>
                      <a:pt x="528638" y="121444"/>
                    </a:lnTo>
                    <a:cubicBezTo>
                      <a:pt x="442913" y="197644"/>
                      <a:pt x="359568" y="237332"/>
                      <a:pt x="271462" y="328613"/>
                    </a:cubicBezTo>
                    <a:cubicBezTo>
                      <a:pt x="183356" y="419894"/>
                      <a:pt x="1" y="576264"/>
                      <a:pt x="0" y="669131"/>
                    </a:cubicBezTo>
                    <a:lnTo>
                      <a:pt x="64294" y="2895600"/>
                    </a:lnTo>
                    <a:cubicBezTo>
                      <a:pt x="65088" y="3045619"/>
                      <a:pt x="165894" y="3226594"/>
                      <a:pt x="230981" y="3295650"/>
                    </a:cubicBezTo>
                    <a:cubicBezTo>
                      <a:pt x="296068" y="3364706"/>
                      <a:pt x="349251" y="3385343"/>
                      <a:pt x="397669" y="3409950"/>
                    </a:cubicBezTo>
                    <a:cubicBezTo>
                      <a:pt x="446087" y="3434557"/>
                      <a:pt x="555625" y="3452812"/>
                      <a:pt x="678656" y="3448050"/>
                    </a:cubicBezTo>
                    <a:cubicBezTo>
                      <a:pt x="801687" y="3443288"/>
                      <a:pt x="1124743" y="3359944"/>
                      <a:pt x="1183481" y="3333750"/>
                    </a:cubicBezTo>
                    <a:cubicBezTo>
                      <a:pt x="1242219" y="3307556"/>
                      <a:pt x="1294605" y="3249613"/>
                      <a:pt x="1326356" y="3176588"/>
                    </a:cubicBezTo>
                    <a:cubicBezTo>
                      <a:pt x="1358107" y="3103563"/>
                      <a:pt x="1363662" y="3054349"/>
                      <a:pt x="1373981" y="2971800"/>
                    </a:cubicBezTo>
                    <a:lnTo>
                      <a:pt x="1450181" y="766763"/>
                    </a:lnTo>
                    <a:cubicBezTo>
                      <a:pt x="1458119" y="673893"/>
                      <a:pt x="1339849" y="500063"/>
                      <a:pt x="1216819" y="381000"/>
                    </a:cubicBezTo>
                    <a:cubicBezTo>
                      <a:pt x="1093789" y="261937"/>
                      <a:pt x="1016794" y="196850"/>
                      <a:pt x="916782" y="104775"/>
                    </a:cubicBezTo>
                    <a:lnTo>
                      <a:pt x="902494" y="0"/>
                    </a:lnTo>
                    <a:lnTo>
                      <a:pt x="535782" y="0"/>
                    </a:ln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4AD2BC92-FBED-306D-A1FA-B0B3E53E5ACB}"/>
                  </a:ext>
                </a:extLst>
              </p:cNvPr>
              <p:cNvSpPr/>
              <p:nvPr/>
            </p:nvSpPr>
            <p:spPr>
              <a:xfrm>
                <a:off x="2416969" y="1971674"/>
                <a:ext cx="426244" cy="419128"/>
              </a:xfrm>
              <a:custGeom>
                <a:avLst/>
                <a:gdLst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5744 w 448253"/>
                  <a:gd name="connsiteY8" fmla="*/ 80963 h 419128"/>
                  <a:gd name="connsiteX9" fmla="*/ 33340 w 448253"/>
                  <a:gd name="connsiteY9" fmla="*/ 76200 h 419128"/>
                  <a:gd name="connsiteX10" fmla="*/ 223840 w 448253"/>
                  <a:gd name="connsiteY10" fmla="*/ 0 h 419128"/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3340 w 448253"/>
                  <a:gd name="connsiteY8" fmla="*/ 76200 h 419128"/>
                  <a:gd name="connsiteX9" fmla="*/ 223840 w 448253"/>
                  <a:gd name="connsiteY9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11936 w 447677"/>
                  <a:gd name="connsiteY2" fmla="*/ 80963 h 419128"/>
                  <a:gd name="connsiteX3" fmla="*/ 447677 w 447677"/>
                  <a:gd name="connsiteY3" fmla="*/ 354807 h 419128"/>
                  <a:gd name="connsiteX4" fmla="*/ 233364 w 447677"/>
                  <a:gd name="connsiteY4" fmla="*/ 419100 h 419128"/>
                  <a:gd name="connsiteX5" fmla="*/ 1 w 447677"/>
                  <a:gd name="connsiteY5" fmla="*/ 354807 h 419128"/>
                  <a:gd name="connsiteX6" fmla="*/ 35124 w 447677"/>
                  <a:gd name="connsiteY6" fmla="*/ 80963 h 419128"/>
                  <a:gd name="connsiteX7" fmla="*/ 33340 w 447677"/>
                  <a:gd name="connsiteY7" fmla="*/ 76200 h 419128"/>
                  <a:gd name="connsiteX8" fmla="*/ 223840 w 447677"/>
                  <a:gd name="connsiteY8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47677 w 447677"/>
                  <a:gd name="connsiteY2" fmla="*/ 354807 h 419128"/>
                  <a:gd name="connsiteX3" fmla="*/ 233364 w 447677"/>
                  <a:gd name="connsiteY3" fmla="*/ 419100 h 419128"/>
                  <a:gd name="connsiteX4" fmla="*/ 1 w 447677"/>
                  <a:gd name="connsiteY4" fmla="*/ 354807 h 419128"/>
                  <a:gd name="connsiteX5" fmla="*/ 35124 w 447677"/>
                  <a:gd name="connsiteY5" fmla="*/ 80963 h 419128"/>
                  <a:gd name="connsiteX6" fmla="*/ 33340 w 447677"/>
                  <a:gd name="connsiteY6" fmla="*/ 76200 h 419128"/>
                  <a:gd name="connsiteX7" fmla="*/ 223840 w 447677"/>
                  <a:gd name="connsiteY7" fmla="*/ 0 h 419128"/>
                  <a:gd name="connsiteX0" fmla="*/ 238396 w 462233"/>
                  <a:gd name="connsiteY0" fmla="*/ 0 h 419128"/>
                  <a:gd name="connsiteX1" fmla="*/ 428896 w 462233"/>
                  <a:gd name="connsiteY1" fmla="*/ 76200 h 419128"/>
                  <a:gd name="connsiteX2" fmla="*/ 462233 w 462233"/>
                  <a:gd name="connsiteY2" fmla="*/ 354807 h 419128"/>
                  <a:gd name="connsiteX3" fmla="*/ 247920 w 462233"/>
                  <a:gd name="connsiteY3" fmla="*/ 419100 h 419128"/>
                  <a:gd name="connsiteX4" fmla="*/ 14557 w 462233"/>
                  <a:gd name="connsiteY4" fmla="*/ 354807 h 419128"/>
                  <a:gd name="connsiteX5" fmla="*/ 47896 w 462233"/>
                  <a:gd name="connsiteY5" fmla="*/ 76200 h 419128"/>
                  <a:gd name="connsiteX6" fmla="*/ 238396 w 462233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7676" h="419128">
                    <a:moveTo>
                      <a:pt x="223839" y="0"/>
                    </a:moveTo>
                    <a:cubicBezTo>
                      <a:pt x="329049" y="0"/>
                      <a:pt x="414339" y="34116"/>
                      <a:pt x="414339" y="76200"/>
                    </a:cubicBezTo>
                    <a:lnTo>
                      <a:pt x="447676" y="354807"/>
                    </a:lnTo>
                    <a:cubicBezTo>
                      <a:pt x="408782" y="404019"/>
                      <a:pt x="319881" y="419894"/>
                      <a:pt x="233363" y="419100"/>
                    </a:cubicBezTo>
                    <a:cubicBezTo>
                      <a:pt x="146845" y="418306"/>
                      <a:pt x="65882" y="414338"/>
                      <a:pt x="0" y="354807"/>
                    </a:cubicBezTo>
                    <a:lnTo>
                      <a:pt x="33339" y="76200"/>
                    </a:lnTo>
                    <a:cubicBezTo>
                      <a:pt x="75407" y="31353"/>
                      <a:pt x="118629" y="0"/>
                      <a:pt x="2238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656E0299-07F1-3F25-640F-D3E2F1FDEC1F}"/>
                  </a:ext>
                </a:extLst>
              </p:cNvPr>
              <p:cNvSpPr/>
              <p:nvPr/>
            </p:nvSpPr>
            <p:spPr>
              <a:xfrm>
                <a:off x="2447925" y="1969292"/>
                <a:ext cx="362406" cy="1524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197B79DF-D322-B477-7A87-22C23FF7E31F}"/>
                  </a:ext>
                </a:extLst>
              </p:cNvPr>
              <p:cNvSpPr/>
              <p:nvPr/>
            </p:nvSpPr>
            <p:spPr>
              <a:xfrm>
                <a:off x="2289175" y="2475734"/>
                <a:ext cx="663576" cy="184916"/>
              </a:xfrm>
              <a:custGeom>
                <a:avLst/>
                <a:gdLst>
                  <a:gd name="connsiteX0" fmla="*/ 331788 w 663576"/>
                  <a:gd name="connsiteY0" fmla="*/ 0 h 184916"/>
                  <a:gd name="connsiteX1" fmla="*/ 637502 w 663576"/>
                  <a:gd name="connsiteY1" fmla="*/ 56469 h 184916"/>
                  <a:gd name="connsiteX2" fmla="*/ 654402 w 663576"/>
                  <a:gd name="connsiteY2" fmla="*/ 71641 h 184916"/>
                  <a:gd name="connsiteX3" fmla="*/ 656896 w 663576"/>
                  <a:gd name="connsiteY3" fmla="*/ 73993 h 184916"/>
                  <a:gd name="connsiteX4" fmla="*/ 663576 w 663576"/>
                  <a:gd name="connsiteY4" fmla="*/ 92458 h 184916"/>
                  <a:gd name="connsiteX5" fmla="*/ 331788 w 663576"/>
                  <a:gd name="connsiteY5" fmla="*/ 184916 h 184916"/>
                  <a:gd name="connsiteX6" fmla="*/ 0 w 663576"/>
                  <a:gd name="connsiteY6" fmla="*/ 92458 h 184916"/>
                  <a:gd name="connsiteX7" fmla="*/ 6741 w 663576"/>
                  <a:gd name="connsiteY7" fmla="*/ 73825 h 184916"/>
                  <a:gd name="connsiteX8" fmla="*/ 20387 w 663576"/>
                  <a:gd name="connsiteY8" fmla="*/ 61574 h 184916"/>
                  <a:gd name="connsiteX9" fmla="*/ 25306 w 663576"/>
                  <a:gd name="connsiteY9" fmla="*/ 57706 h 184916"/>
                  <a:gd name="connsiteX10" fmla="*/ 28924 w 663576"/>
                  <a:gd name="connsiteY10" fmla="*/ 55006 h 184916"/>
                  <a:gd name="connsiteX11" fmla="*/ 56664 w 663576"/>
                  <a:gd name="connsiteY11" fmla="*/ 40764 h 184916"/>
                  <a:gd name="connsiteX12" fmla="*/ 331788 w 663576"/>
                  <a:gd name="connsiteY12" fmla="*/ 0 h 18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3576" h="184916">
                    <a:moveTo>
                      <a:pt x="331788" y="0"/>
                    </a:moveTo>
                    <a:cubicBezTo>
                      <a:pt x="469219" y="0"/>
                      <a:pt x="587134" y="23285"/>
                      <a:pt x="637502" y="56469"/>
                    </a:cubicBezTo>
                    <a:lnTo>
                      <a:pt x="654402" y="71641"/>
                    </a:lnTo>
                    <a:lnTo>
                      <a:pt x="656896" y="73993"/>
                    </a:lnTo>
                    <a:lnTo>
                      <a:pt x="663576" y="92458"/>
                    </a:lnTo>
                    <a:cubicBezTo>
                      <a:pt x="663576" y="143521"/>
                      <a:pt x="515029" y="184916"/>
                      <a:pt x="331788" y="184916"/>
                    </a:cubicBezTo>
                    <a:cubicBezTo>
                      <a:pt x="148547" y="184916"/>
                      <a:pt x="0" y="143521"/>
                      <a:pt x="0" y="92458"/>
                    </a:cubicBezTo>
                    <a:cubicBezTo>
                      <a:pt x="0" y="86075"/>
                      <a:pt x="2321" y="79843"/>
                      <a:pt x="6741" y="73825"/>
                    </a:cubicBezTo>
                    <a:lnTo>
                      <a:pt x="20387" y="61574"/>
                    </a:lnTo>
                    <a:lnTo>
                      <a:pt x="25306" y="57706"/>
                    </a:lnTo>
                    <a:lnTo>
                      <a:pt x="28924" y="55006"/>
                    </a:lnTo>
                    <a:lnTo>
                      <a:pt x="56664" y="40764"/>
                    </a:lnTo>
                    <a:cubicBezTo>
                      <a:pt x="116289" y="16170"/>
                      <a:pt x="217262" y="0"/>
                      <a:pt x="331788" y="0"/>
                    </a:cubicBez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D0F520BD-E560-B20D-2FE2-D5B7DAD56AA5}"/>
                  </a:ext>
                </a:extLst>
              </p:cNvPr>
              <p:cNvSpPr/>
              <p:nvPr/>
            </p:nvSpPr>
            <p:spPr>
              <a:xfrm>
                <a:off x="1938655" y="2537308"/>
                <a:ext cx="1379220" cy="3171342"/>
              </a:xfrm>
              <a:custGeom>
                <a:avLst/>
                <a:gdLst>
                  <a:gd name="connsiteX0" fmla="*/ 378368 w 1386681"/>
                  <a:gd name="connsiteY0" fmla="*/ 0 h 3171342"/>
                  <a:gd name="connsiteX1" fmla="*/ 364722 w 1386681"/>
                  <a:gd name="connsiteY1" fmla="*/ 12251 h 3171342"/>
                  <a:gd name="connsiteX2" fmla="*/ 357981 w 1386681"/>
                  <a:gd name="connsiteY2" fmla="*/ 30884 h 3171342"/>
                  <a:gd name="connsiteX3" fmla="*/ 689769 w 1386681"/>
                  <a:gd name="connsiteY3" fmla="*/ 123342 h 3171342"/>
                  <a:gd name="connsiteX4" fmla="*/ 1021557 w 1386681"/>
                  <a:gd name="connsiteY4" fmla="*/ 30884 h 3171342"/>
                  <a:gd name="connsiteX5" fmla="*/ 1014877 w 1386681"/>
                  <a:gd name="connsiteY5" fmla="*/ 12419 h 3171342"/>
                  <a:gd name="connsiteX6" fmla="*/ 1082245 w 1386681"/>
                  <a:gd name="connsiteY6" fmla="*/ 75954 h 3171342"/>
                  <a:gd name="connsiteX7" fmla="*/ 1163234 w 1386681"/>
                  <a:gd name="connsiteY7" fmla="*/ 155045 h 3171342"/>
                  <a:gd name="connsiteX8" fmla="*/ 1386320 w 1386681"/>
                  <a:gd name="connsiteY8" fmla="*/ 534331 h 3171342"/>
                  <a:gd name="connsiteX9" fmla="*/ 1313475 w 1386681"/>
                  <a:gd name="connsiteY9" fmla="*/ 2702343 h 3171342"/>
                  <a:gd name="connsiteX10" fmla="*/ 1267948 w 1386681"/>
                  <a:gd name="connsiteY10" fmla="*/ 2903693 h 3171342"/>
                  <a:gd name="connsiteX11" fmla="*/ 1131364 w 1386681"/>
                  <a:gd name="connsiteY11" fmla="*/ 3058216 h 3171342"/>
                  <a:gd name="connsiteX12" fmla="*/ 648770 w 1386681"/>
                  <a:gd name="connsiteY12" fmla="*/ 3170597 h 3171342"/>
                  <a:gd name="connsiteX13" fmla="*/ 380157 w 1386681"/>
                  <a:gd name="connsiteY13" fmla="*/ 3133137 h 3171342"/>
                  <a:gd name="connsiteX14" fmla="*/ 220809 w 1386681"/>
                  <a:gd name="connsiteY14" fmla="*/ 3020756 h 3171342"/>
                  <a:gd name="connsiteX15" fmla="*/ 61463 w 1386681"/>
                  <a:gd name="connsiteY15" fmla="*/ 2627423 h 3171342"/>
                  <a:gd name="connsiteX16" fmla="*/ 0 w 1386681"/>
                  <a:gd name="connsiteY16" fmla="*/ 438338 h 3171342"/>
                  <a:gd name="connsiteX17" fmla="*/ 259508 w 1386681"/>
                  <a:gd name="connsiteY17" fmla="*/ 103537 h 3171342"/>
                  <a:gd name="connsiteX18" fmla="*/ 321931 w 1386681"/>
                  <a:gd name="connsiteY18" fmla="*/ 44384 h 3171342"/>
                  <a:gd name="connsiteX19" fmla="*/ 378368 w 1386681"/>
                  <a:gd name="connsiteY19" fmla="*/ 0 h 317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6681" h="3171342">
                    <a:moveTo>
                      <a:pt x="378368" y="0"/>
                    </a:moveTo>
                    <a:lnTo>
                      <a:pt x="364722" y="12251"/>
                    </a:lnTo>
                    <a:cubicBezTo>
                      <a:pt x="360302" y="18269"/>
                      <a:pt x="357981" y="24501"/>
                      <a:pt x="357981" y="30884"/>
                    </a:cubicBezTo>
                    <a:cubicBezTo>
                      <a:pt x="357981" y="81947"/>
                      <a:pt x="506528" y="123342"/>
                      <a:pt x="689769" y="123342"/>
                    </a:cubicBezTo>
                    <a:cubicBezTo>
                      <a:pt x="873010" y="123342"/>
                      <a:pt x="1021557" y="81947"/>
                      <a:pt x="1021557" y="30884"/>
                    </a:cubicBezTo>
                    <a:lnTo>
                      <a:pt x="1014877" y="12419"/>
                    </a:lnTo>
                    <a:lnTo>
                      <a:pt x="1082245" y="75954"/>
                    </a:lnTo>
                    <a:cubicBezTo>
                      <a:pt x="1107179" y="99830"/>
                      <a:pt x="1133831" y="125779"/>
                      <a:pt x="1163234" y="155045"/>
                    </a:cubicBezTo>
                    <a:cubicBezTo>
                      <a:pt x="1280846" y="272109"/>
                      <a:pt x="1393908" y="443020"/>
                      <a:pt x="1386320" y="534331"/>
                    </a:cubicBezTo>
                    <a:lnTo>
                      <a:pt x="1313475" y="2702343"/>
                    </a:lnTo>
                    <a:cubicBezTo>
                      <a:pt x="1303611" y="2783506"/>
                      <a:pt x="1298300" y="2831894"/>
                      <a:pt x="1267948" y="2903693"/>
                    </a:cubicBezTo>
                    <a:cubicBezTo>
                      <a:pt x="1237595" y="2975492"/>
                      <a:pt x="1187516" y="3032462"/>
                      <a:pt x="1131364" y="3058216"/>
                    </a:cubicBezTo>
                    <a:cubicBezTo>
                      <a:pt x="1075213" y="3083970"/>
                      <a:pt x="766383" y="3165915"/>
                      <a:pt x="648770" y="3170597"/>
                    </a:cubicBezTo>
                    <a:cubicBezTo>
                      <a:pt x="531157" y="3175279"/>
                      <a:pt x="426443" y="3157330"/>
                      <a:pt x="380157" y="3133137"/>
                    </a:cubicBezTo>
                    <a:cubicBezTo>
                      <a:pt x="333871" y="3108943"/>
                      <a:pt x="283030" y="3088652"/>
                      <a:pt x="220809" y="3020756"/>
                    </a:cubicBezTo>
                    <a:cubicBezTo>
                      <a:pt x="158589" y="2952859"/>
                      <a:pt x="62222" y="2774923"/>
                      <a:pt x="61463" y="2627423"/>
                    </a:cubicBezTo>
                    <a:lnTo>
                      <a:pt x="0" y="438338"/>
                    </a:lnTo>
                    <a:cubicBezTo>
                      <a:pt x="1" y="347030"/>
                      <a:pt x="175282" y="193286"/>
                      <a:pt x="259508" y="103537"/>
                    </a:cubicBezTo>
                    <a:cubicBezTo>
                      <a:pt x="280565" y="81100"/>
                      <a:pt x="301337" y="61834"/>
                      <a:pt x="321931" y="44384"/>
                    </a:cubicBezTo>
                    <a:lnTo>
                      <a:pt x="378368" y="0"/>
                    </a:ln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E9E50535-B429-7A5A-A4D3-9F4A2F9B3955}"/>
                  </a:ext>
                </a:extLst>
              </p:cNvPr>
              <p:cNvSpPr/>
              <p:nvPr/>
            </p:nvSpPr>
            <p:spPr>
              <a:xfrm>
                <a:off x="1908410" y="3136974"/>
                <a:ext cx="1438975" cy="1230024"/>
              </a:xfrm>
              <a:custGeom>
                <a:avLst/>
                <a:gdLst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14" fmla="*/ 0 w 1438975"/>
                  <a:gd name="connsiteY14" fmla="*/ 0 h 123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8975" h="1230024">
                    <a:moveTo>
                      <a:pt x="0" y="0"/>
                    </a:moveTo>
                    <a:lnTo>
                      <a:pt x="7586" y="17143"/>
                    </a:lnTo>
                    <a:cubicBezTo>
                      <a:pt x="53685" y="116411"/>
                      <a:pt x="110835" y="211662"/>
                      <a:pt x="216205" y="258691"/>
                    </a:cubicBezTo>
                    <a:cubicBezTo>
                      <a:pt x="356699" y="321397"/>
                      <a:pt x="617048" y="311078"/>
                      <a:pt x="806755" y="294409"/>
                    </a:cubicBezTo>
                    <a:cubicBezTo>
                      <a:pt x="996462" y="277740"/>
                      <a:pt x="1253637" y="239641"/>
                      <a:pt x="1328249" y="187253"/>
                    </a:cubicBezTo>
                    <a:cubicBezTo>
                      <a:pt x="1365555" y="161059"/>
                      <a:pt x="1396909" y="131293"/>
                      <a:pt x="1426774" y="100635"/>
                    </a:cubicBezTo>
                    <a:lnTo>
                      <a:pt x="1438975" y="88109"/>
                    </a:lnTo>
                    <a:lnTo>
                      <a:pt x="1408774" y="962075"/>
                    </a:lnTo>
                    <a:lnTo>
                      <a:pt x="1376172" y="997771"/>
                    </a:lnTo>
                    <a:cubicBezTo>
                      <a:pt x="1346902" y="1029818"/>
                      <a:pt x="1316740" y="1060378"/>
                      <a:pt x="1283005" y="1084984"/>
                    </a:cubicBezTo>
                    <a:cubicBezTo>
                      <a:pt x="1215536" y="1134197"/>
                      <a:pt x="570216" y="1254847"/>
                      <a:pt x="442423" y="1225478"/>
                    </a:cubicBezTo>
                    <a:cubicBezTo>
                      <a:pt x="314630" y="1196109"/>
                      <a:pt x="214617" y="1170709"/>
                      <a:pt x="170961" y="1123085"/>
                    </a:cubicBezTo>
                    <a:cubicBezTo>
                      <a:pt x="127305" y="1075461"/>
                      <a:pt x="109843" y="1046290"/>
                      <a:pt x="70354" y="989438"/>
                    </a:cubicBezTo>
                    <a:lnTo>
                      <a:pt x="26751" y="92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C3B2D4A7-ABAA-07A6-60DA-C1904C0E8429}"/>
                </a:ext>
              </a:extLst>
            </p:cNvPr>
            <p:cNvGrpSpPr/>
            <p:nvPr/>
          </p:nvGrpSpPr>
          <p:grpSpPr>
            <a:xfrm>
              <a:off x="2172894" y="3985413"/>
              <a:ext cx="665712" cy="1800507"/>
              <a:chOff x="1902619" y="1969292"/>
              <a:chExt cx="1450559" cy="3765516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97889A3C-34B4-3F56-4D23-737801AF7CF3}"/>
                  </a:ext>
                </a:extLst>
              </p:cNvPr>
              <p:cNvSpPr/>
              <p:nvPr/>
            </p:nvSpPr>
            <p:spPr>
              <a:xfrm>
                <a:off x="1902619" y="2286000"/>
                <a:ext cx="1450559" cy="3448808"/>
              </a:xfrm>
              <a:custGeom>
                <a:avLst/>
                <a:gdLst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0 w 1457325"/>
                  <a:gd name="connsiteY2" fmla="*/ 642938 h 3448050"/>
                  <a:gd name="connsiteX3" fmla="*/ 71438 w 1457325"/>
                  <a:gd name="connsiteY3" fmla="*/ 2895600 h 3448050"/>
                  <a:gd name="connsiteX4" fmla="*/ 238125 w 1457325"/>
                  <a:gd name="connsiteY4" fmla="*/ 3295650 h 3448050"/>
                  <a:gd name="connsiteX5" fmla="*/ 404813 w 1457325"/>
                  <a:gd name="connsiteY5" fmla="*/ 3409950 h 3448050"/>
                  <a:gd name="connsiteX6" fmla="*/ 685800 w 1457325"/>
                  <a:gd name="connsiteY6" fmla="*/ 3448050 h 3448050"/>
                  <a:gd name="connsiteX7" fmla="*/ 1190625 w 1457325"/>
                  <a:gd name="connsiteY7" fmla="*/ 3333750 h 3448050"/>
                  <a:gd name="connsiteX8" fmla="*/ 1295400 w 1457325"/>
                  <a:gd name="connsiteY8" fmla="*/ 3200400 h 3448050"/>
                  <a:gd name="connsiteX9" fmla="*/ 1381125 w 1457325"/>
                  <a:gd name="connsiteY9" fmla="*/ 2971800 h 3448050"/>
                  <a:gd name="connsiteX10" fmla="*/ 1457325 w 1457325"/>
                  <a:gd name="connsiteY10" fmla="*/ 766763 h 3448050"/>
                  <a:gd name="connsiteX11" fmla="*/ 1223963 w 1457325"/>
                  <a:gd name="connsiteY11" fmla="*/ 381000 h 3448050"/>
                  <a:gd name="connsiteX12" fmla="*/ 909638 w 1457325"/>
                  <a:gd name="connsiteY12" fmla="*/ 128588 h 3448050"/>
                  <a:gd name="connsiteX13" fmla="*/ 909638 w 1457325"/>
                  <a:gd name="connsiteY13" fmla="*/ 0 h 3448050"/>
                  <a:gd name="connsiteX14" fmla="*/ 566738 w 1457325"/>
                  <a:gd name="connsiteY14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47 w 1457724"/>
                  <a:gd name="connsiteY0" fmla="*/ 0 h 3449105"/>
                  <a:gd name="connsiteX1" fmla="*/ 535803 w 1457724"/>
                  <a:gd name="connsiteY1" fmla="*/ 121444 h 3449105"/>
                  <a:gd name="connsiteX2" fmla="*/ 278627 w 1457724"/>
                  <a:gd name="connsiteY2" fmla="*/ 328613 h 3449105"/>
                  <a:gd name="connsiteX3" fmla="*/ 21 w 1457724"/>
                  <a:gd name="connsiteY3" fmla="*/ 642938 h 3449105"/>
                  <a:gd name="connsiteX4" fmla="*/ 71459 w 1457724"/>
                  <a:gd name="connsiteY4" fmla="*/ 2895600 h 3449105"/>
                  <a:gd name="connsiteX5" fmla="*/ 238146 w 1457724"/>
                  <a:gd name="connsiteY5" fmla="*/ 3295650 h 3449105"/>
                  <a:gd name="connsiteX6" fmla="*/ 404834 w 1457724"/>
                  <a:gd name="connsiteY6" fmla="*/ 3409950 h 3449105"/>
                  <a:gd name="connsiteX7" fmla="*/ 685821 w 1457724"/>
                  <a:gd name="connsiteY7" fmla="*/ 3448050 h 3449105"/>
                  <a:gd name="connsiteX8" fmla="*/ 1190646 w 1457724"/>
                  <a:gd name="connsiteY8" fmla="*/ 3333750 h 3449105"/>
                  <a:gd name="connsiteX9" fmla="*/ 1314471 w 1457724"/>
                  <a:gd name="connsiteY9" fmla="*/ 3169444 h 3449105"/>
                  <a:gd name="connsiteX10" fmla="*/ 1381146 w 1457724"/>
                  <a:gd name="connsiteY10" fmla="*/ 2971800 h 3449105"/>
                  <a:gd name="connsiteX11" fmla="*/ 1457346 w 1457724"/>
                  <a:gd name="connsiteY11" fmla="*/ 766763 h 3449105"/>
                  <a:gd name="connsiteX12" fmla="*/ 1223984 w 1457724"/>
                  <a:gd name="connsiteY12" fmla="*/ 381000 h 3449105"/>
                  <a:gd name="connsiteX13" fmla="*/ 923947 w 1457724"/>
                  <a:gd name="connsiteY13" fmla="*/ 104775 h 3449105"/>
                  <a:gd name="connsiteX14" fmla="*/ 909659 w 1457724"/>
                  <a:gd name="connsiteY14" fmla="*/ 0 h 3449105"/>
                  <a:gd name="connsiteX15" fmla="*/ 542947 w 1457724"/>
                  <a:gd name="connsiteY15" fmla="*/ 0 h 3449105"/>
                  <a:gd name="connsiteX0" fmla="*/ 535805 w 1450582"/>
                  <a:gd name="connsiteY0" fmla="*/ 0 h 3449105"/>
                  <a:gd name="connsiteX1" fmla="*/ 528661 w 1450582"/>
                  <a:gd name="connsiteY1" fmla="*/ 121444 h 3449105"/>
                  <a:gd name="connsiteX2" fmla="*/ 271485 w 1450582"/>
                  <a:gd name="connsiteY2" fmla="*/ 328613 h 3449105"/>
                  <a:gd name="connsiteX3" fmla="*/ 23 w 1450582"/>
                  <a:gd name="connsiteY3" fmla="*/ 669131 h 3449105"/>
                  <a:gd name="connsiteX4" fmla="*/ 64317 w 1450582"/>
                  <a:gd name="connsiteY4" fmla="*/ 2895600 h 3449105"/>
                  <a:gd name="connsiteX5" fmla="*/ 231004 w 1450582"/>
                  <a:gd name="connsiteY5" fmla="*/ 3295650 h 3449105"/>
                  <a:gd name="connsiteX6" fmla="*/ 397692 w 1450582"/>
                  <a:gd name="connsiteY6" fmla="*/ 3409950 h 3449105"/>
                  <a:gd name="connsiteX7" fmla="*/ 678679 w 1450582"/>
                  <a:gd name="connsiteY7" fmla="*/ 3448050 h 3449105"/>
                  <a:gd name="connsiteX8" fmla="*/ 1183504 w 1450582"/>
                  <a:gd name="connsiteY8" fmla="*/ 3333750 h 3449105"/>
                  <a:gd name="connsiteX9" fmla="*/ 1307329 w 1450582"/>
                  <a:gd name="connsiteY9" fmla="*/ 3169444 h 3449105"/>
                  <a:gd name="connsiteX10" fmla="*/ 1374004 w 1450582"/>
                  <a:gd name="connsiteY10" fmla="*/ 2971800 h 3449105"/>
                  <a:gd name="connsiteX11" fmla="*/ 1450204 w 1450582"/>
                  <a:gd name="connsiteY11" fmla="*/ 766763 h 3449105"/>
                  <a:gd name="connsiteX12" fmla="*/ 1216842 w 1450582"/>
                  <a:gd name="connsiteY12" fmla="*/ 381000 h 3449105"/>
                  <a:gd name="connsiteX13" fmla="*/ 916805 w 1450582"/>
                  <a:gd name="connsiteY13" fmla="*/ 104775 h 3449105"/>
                  <a:gd name="connsiteX14" fmla="*/ 902517 w 1450582"/>
                  <a:gd name="connsiteY14" fmla="*/ 0 h 3449105"/>
                  <a:gd name="connsiteX15" fmla="*/ 535805 w 1450582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50559" h="3448808">
                    <a:moveTo>
                      <a:pt x="535782" y="0"/>
                    </a:moveTo>
                    <a:lnTo>
                      <a:pt x="528638" y="121444"/>
                    </a:lnTo>
                    <a:cubicBezTo>
                      <a:pt x="442913" y="197644"/>
                      <a:pt x="359568" y="237332"/>
                      <a:pt x="271462" y="328613"/>
                    </a:cubicBezTo>
                    <a:cubicBezTo>
                      <a:pt x="183356" y="419894"/>
                      <a:pt x="1" y="576264"/>
                      <a:pt x="0" y="669131"/>
                    </a:cubicBezTo>
                    <a:lnTo>
                      <a:pt x="64294" y="2895600"/>
                    </a:lnTo>
                    <a:cubicBezTo>
                      <a:pt x="65088" y="3045619"/>
                      <a:pt x="165894" y="3226594"/>
                      <a:pt x="230981" y="3295650"/>
                    </a:cubicBezTo>
                    <a:cubicBezTo>
                      <a:pt x="296068" y="3364706"/>
                      <a:pt x="349251" y="3385343"/>
                      <a:pt x="397669" y="3409950"/>
                    </a:cubicBezTo>
                    <a:cubicBezTo>
                      <a:pt x="446087" y="3434557"/>
                      <a:pt x="555625" y="3452812"/>
                      <a:pt x="678656" y="3448050"/>
                    </a:cubicBezTo>
                    <a:cubicBezTo>
                      <a:pt x="801687" y="3443288"/>
                      <a:pt x="1124743" y="3359944"/>
                      <a:pt x="1183481" y="3333750"/>
                    </a:cubicBezTo>
                    <a:cubicBezTo>
                      <a:pt x="1242219" y="3307556"/>
                      <a:pt x="1294605" y="3249613"/>
                      <a:pt x="1326356" y="3176588"/>
                    </a:cubicBezTo>
                    <a:cubicBezTo>
                      <a:pt x="1358107" y="3103563"/>
                      <a:pt x="1363662" y="3054349"/>
                      <a:pt x="1373981" y="2971800"/>
                    </a:cubicBezTo>
                    <a:lnTo>
                      <a:pt x="1450181" y="766763"/>
                    </a:lnTo>
                    <a:cubicBezTo>
                      <a:pt x="1458119" y="673893"/>
                      <a:pt x="1339849" y="500063"/>
                      <a:pt x="1216819" y="381000"/>
                    </a:cubicBezTo>
                    <a:cubicBezTo>
                      <a:pt x="1093789" y="261937"/>
                      <a:pt x="1016794" y="196850"/>
                      <a:pt x="916782" y="104775"/>
                    </a:cubicBezTo>
                    <a:lnTo>
                      <a:pt x="902494" y="0"/>
                    </a:lnTo>
                    <a:lnTo>
                      <a:pt x="535782" y="0"/>
                    </a:ln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3D457C8C-B61C-EE2D-0F02-3EACEE676740}"/>
                  </a:ext>
                </a:extLst>
              </p:cNvPr>
              <p:cNvSpPr/>
              <p:nvPr/>
            </p:nvSpPr>
            <p:spPr>
              <a:xfrm>
                <a:off x="2416969" y="1971674"/>
                <a:ext cx="426244" cy="419128"/>
              </a:xfrm>
              <a:custGeom>
                <a:avLst/>
                <a:gdLst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5744 w 448253"/>
                  <a:gd name="connsiteY8" fmla="*/ 80963 h 419128"/>
                  <a:gd name="connsiteX9" fmla="*/ 33340 w 448253"/>
                  <a:gd name="connsiteY9" fmla="*/ 76200 h 419128"/>
                  <a:gd name="connsiteX10" fmla="*/ 223840 w 448253"/>
                  <a:gd name="connsiteY10" fmla="*/ 0 h 419128"/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3340 w 448253"/>
                  <a:gd name="connsiteY8" fmla="*/ 76200 h 419128"/>
                  <a:gd name="connsiteX9" fmla="*/ 223840 w 448253"/>
                  <a:gd name="connsiteY9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11936 w 447677"/>
                  <a:gd name="connsiteY2" fmla="*/ 80963 h 419128"/>
                  <a:gd name="connsiteX3" fmla="*/ 447677 w 447677"/>
                  <a:gd name="connsiteY3" fmla="*/ 354807 h 419128"/>
                  <a:gd name="connsiteX4" fmla="*/ 233364 w 447677"/>
                  <a:gd name="connsiteY4" fmla="*/ 419100 h 419128"/>
                  <a:gd name="connsiteX5" fmla="*/ 1 w 447677"/>
                  <a:gd name="connsiteY5" fmla="*/ 354807 h 419128"/>
                  <a:gd name="connsiteX6" fmla="*/ 35124 w 447677"/>
                  <a:gd name="connsiteY6" fmla="*/ 80963 h 419128"/>
                  <a:gd name="connsiteX7" fmla="*/ 33340 w 447677"/>
                  <a:gd name="connsiteY7" fmla="*/ 76200 h 419128"/>
                  <a:gd name="connsiteX8" fmla="*/ 223840 w 447677"/>
                  <a:gd name="connsiteY8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47677 w 447677"/>
                  <a:gd name="connsiteY2" fmla="*/ 354807 h 419128"/>
                  <a:gd name="connsiteX3" fmla="*/ 233364 w 447677"/>
                  <a:gd name="connsiteY3" fmla="*/ 419100 h 419128"/>
                  <a:gd name="connsiteX4" fmla="*/ 1 w 447677"/>
                  <a:gd name="connsiteY4" fmla="*/ 354807 h 419128"/>
                  <a:gd name="connsiteX5" fmla="*/ 35124 w 447677"/>
                  <a:gd name="connsiteY5" fmla="*/ 80963 h 419128"/>
                  <a:gd name="connsiteX6" fmla="*/ 33340 w 447677"/>
                  <a:gd name="connsiteY6" fmla="*/ 76200 h 419128"/>
                  <a:gd name="connsiteX7" fmla="*/ 223840 w 447677"/>
                  <a:gd name="connsiteY7" fmla="*/ 0 h 419128"/>
                  <a:gd name="connsiteX0" fmla="*/ 238396 w 462233"/>
                  <a:gd name="connsiteY0" fmla="*/ 0 h 419128"/>
                  <a:gd name="connsiteX1" fmla="*/ 428896 w 462233"/>
                  <a:gd name="connsiteY1" fmla="*/ 76200 h 419128"/>
                  <a:gd name="connsiteX2" fmla="*/ 462233 w 462233"/>
                  <a:gd name="connsiteY2" fmla="*/ 354807 h 419128"/>
                  <a:gd name="connsiteX3" fmla="*/ 247920 w 462233"/>
                  <a:gd name="connsiteY3" fmla="*/ 419100 h 419128"/>
                  <a:gd name="connsiteX4" fmla="*/ 14557 w 462233"/>
                  <a:gd name="connsiteY4" fmla="*/ 354807 h 419128"/>
                  <a:gd name="connsiteX5" fmla="*/ 47896 w 462233"/>
                  <a:gd name="connsiteY5" fmla="*/ 76200 h 419128"/>
                  <a:gd name="connsiteX6" fmla="*/ 238396 w 462233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7676" h="419128">
                    <a:moveTo>
                      <a:pt x="223839" y="0"/>
                    </a:moveTo>
                    <a:cubicBezTo>
                      <a:pt x="329049" y="0"/>
                      <a:pt x="414339" y="34116"/>
                      <a:pt x="414339" y="76200"/>
                    </a:cubicBezTo>
                    <a:lnTo>
                      <a:pt x="447676" y="354807"/>
                    </a:lnTo>
                    <a:cubicBezTo>
                      <a:pt x="408782" y="404019"/>
                      <a:pt x="319881" y="419894"/>
                      <a:pt x="233363" y="419100"/>
                    </a:cubicBezTo>
                    <a:cubicBezTo>
                      <a:pt x="146845" y="418306"/>
                      <a:pt x="65882" y="414338"/>
                      <a:pt x="0" y="354807"/>
                    </a:cubicBezTo>
                    <a:lnTo>
                      <a:pt x="33339" y="76200"/>
                    </a:lnTo>
                    <a:cubicBezTo>
                      <a:pt x="75407" y="31353"/>
                      <a:pt x="118629" y="0"/>
                      <a:pt x="2238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FD805D68-CF48-1D14-3EE0-1BDD0A8F3ABA}"/>
                  </a:ext>
                </a:extLst>
              </p:cNvPr>
              <p:cNvSpPr/>
              <p:nvPr/>
            </p:nvSpPr>
            <p:spPr>
              <a:xfrm>
                <a:off x="2447925" y="1969292"/>
                <a:ext cx="362406" cy="1524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FCD3FB74-3235-4E3C-372B-053541F734E2}"/>
                  </a:ext>
                </a:extLst>
              </p:cNvPr>
              <p:cNvSpPr/>
              <p:nvPr/>
            </p:nvSpPr>
            <p:spPr>
              <a:xfrm>
                <a:off x="2289175" y="2475734"/>
                <a:ext cx="663576" cy="184916"/>
              </a:xfrm>
              <a:custGeom>
                <a:avLst/>
                <a:gdLst>
                  <a:gd name="connsiteX0" fmla="*/ 331788 w 663576"/>
                  <a:gd name="connsiteY0" fmla="*/ 0 h 184916"/>
                  <a:gd name="connsiteX1" fmla="*/ 637502 w 663576"/>
                  <a:gd name="connsiteY1" fmla="*/ 56469 h 184916"/>
                  <a:gd name="connsiteX2" fmla="*/ 654402 w 663576"/>
                  <a:gd name="connsiteY2" fmla="*/ 71641 h 184916"/>
                  <a:gd name="connsiteX3" fmla="*/ 656896 w 663576"/>
                  <a:gd name="connsiteY3" fmla="*/ 73993 h 184916"/>
                  <a:gd name="connsiteX4" fmla="*/ 663576 w 663576"/>
                  <a:gd name="connsiteY4" fmla="*/ 92458 h 184916"/>
                  <a:gd name="connsiteX5" fmla="*/ 331788 w 663576"/>
                  <a:gd name="connsiteY5" fmla="*/ 184916 h 184916"/>
                  <a:gd name="connsiteX6" fmla="*/ 0 w 663576"/>
                  <a:gd name="connsiteY6" fmla="*/ 92458 h 184916"/>
                  <a:gd name="connsiteX7" fmla="*/ 6741 w 663576"/>
                  <a:gd name="connsiteY7" fmla="*/ 73825 h 184916"/>
                  <a:gd name="connsiteX8" fmla="*/ 20387 w 663576"/>
                  <a:gd name="connsiteY8" fmla="*/ 61574 h 184916"/>
                  <a:gd name="connsiteX9" fmla="*/ 25306 w 663576"/>
                  <a:gd name="connsiteY9" fmla="*/ 57706 h 184916"/>
                  <a:gd name="connsiteX10" fmla="*/ 28924 w 663576"/>
                  <a:gd name="connsiteY10" fmla="*/ 55006 h 184916"/>
                  <a:gd name="connsiteX11" fmla="*/ 56664 w 663576"/>
                  <a:gd name="connsiteY11" fmla="*/ 40764 h 184916"/>
                  <a:gd name="connsiteX12" fmla="*/ 331788 w 663576"/>
                  <a:gd name="connsiteY12" fmla="*/ 0 h 18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3576" h="184916">
                    <a:moveTo>
                      <a:pt x="331788" y="0"/>
                    </a:moveTo>
                    <a:cubicBezTo>
                      <a:pt x="469219" y="0"/>
                      <a:pt x="587134" y="23285"/>
                      <a:pt x="637502" y="56469"/>
                    </a:cubicBezTo>
                    <a:lnTo>
                      <a:pt x="654402" y="71641"/>
                    </a:lnTo>
                    <a:lnTo>
                      <a:pt x="656896" y="73993"/>
                    </a:lnTo>
                    <a:lnTo>
                      <a:pt x="663576" y="92458"/>
                    </a:lnTo>
                    <a:cubicBezTo>
                      <a:pt x="663576" y="143521"/>
                      <a:pt x="515029" y="184916"/>
                      <a:pt x="331788" y="184916"/>
                    </a:cubicBezTo>
                    <a:cubicBezTo>
                      <a:pt x="148547" y="184916"/>
                      <a:pt x="0" y="143521"/>
                      <a:pt x="0" y="92458"/>
                    </a:cubicBezTo>
                    <a:cubicBezTo>
                      <a:pt x="0" y="86075"/>
                      <a:pt x="2321" y="79843"/>
                      <a:pt x="6741" y="73825"/>
                    </a:cubicBezTo>
                    <a:lnTo>
                      <a:pt x="20387" y="61574"/>
                    </a:lnTo>
                    <a:lnTo>
                      <a:pt x="25306" y="57706"/>
                    </a:lnTo>
                    <a:lnTo>
                      <a:pt x="28924" y="55006"/>
                    </a:lnTo>
                    <a:lnTo>
                      <a:pt x="56664" y="40764"/>
                    </a:lnTo>
                    <a:cubicBezTo>
                      <a:pt x="116289" y="16170"/>
                      <a:pt x="217262" y="0"/>
                      <a:pt x="331788" y="0"/>
                    </a:cubicBez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138B82D1-8A62-2AA5-9122-01357BCBD299}"/>
                  </a:ext>
                </a:extLst>
              </p:cNvPr>
              <p:cNvSpPr/>
              <p:nvPr/>
            </p:nvSpPr>
            <p:spPr>
              <a:xfrm>
                <a:off x="1938655" y="2537308"/>
                <a:ext cx="1379220" cy="3171342"/>
              </a:xfrm>
              <a:custGeom>
                <a:avLst/>
                <a:gdLst>
                  <a:gd name="connsiteX0" fmla="*/ 378368 w 1386681"/>
                  <a:gd name="connsiteY0" fmla="*/ 0 h 3171342"/>
                  <a:gd name="connsiteX1" fmla="*/ 364722 w 1386681"/>
                  <a:gd name="connsiteY1" fmla="*/ 12251 h 3171342"/>
                  <a:gd name="connsiteX2" fmla="*/ 357981 w 1386681"/>
                  <a:gd name="connsiteY2" fmla="*/ 30884 h 3171342"/>
                  <a:gd name="connsiteX3" fmla="*/ 689769 w 1386681"/>
                  <a:gd name="connsiteY3" fmla="*/ 123342 h 3171342"/>
                  <a:gd name="connsiteX4" fmla="*/ 1021557 w 1386681"/>
                  <a:gd name="connsiteY4" fmla="*/ 30884 h 3171342"/>
                  <a:gd name="connsiteX5" fmla="*/ 1014877 w 1386681"/>
                  <a:gd name="connsiteY5" fmla="*/ 12419 h 3171342"/>
                  <a:gd name="connsiteX6" fmla="*/ 1082245 w 1386681"/>
                  <a:gd name="connsiteY6" fmla="*/ 75954 h 3171342"/>
                  <a:gd name="connsiteX7" fmla="*/ 1163234 w 1386681"/>
                  <a:gd name="connsiteY7" fmla="*/ 155045 h 3171342"/>
                  <a:gd name="connsiteX8" fmla="*/ 1386320 w 1386681"/>
                  <a:gd name="connsiteY8" fmla="*/ 534331 h 3171342"/>
                  <a:gd name="connsiteX9" fmla="*/ 1313475 w 1386681"/>
                  <a:gd name="connsiteY9" fmla="*/ 2702343 h 3171342"/>
                  <a:gd name="connsiteX10" fmla="*/ 1267948 w 1386681"/>
                  <a:gd name="connsiteY10" fmla="*/ 2903693 h 3171342"/>
                  <a:gd name="connsiteX11" fmla="*/ 1131364 w 1386681"/>
                  <a:gd name="connsiteY11" fmla="*/ 3058216 h 3171342"/>
                  <a:gd name="connsiteX12" fmla="*/ 648770 w 1386681"/>
                  <a:gd name="connsiteY12" fmla="*/ 3170597 h 3171342"/>
                  <a:gd name="connsiteX13" fmla="*/ 380157 w 1386681"/>
                  <a:gd name="connsiteY13" fmla="*/ 3133137 h 3171342"/>
                  <a:gd name="connsiteX14" fmla="*/ 220809 w 1386681"/>
                  <a:gd name="connsiteY14" fmla="*/ 3020756 h 3171342"/>
                  <a:gd name="connsiteX15" fmla="*/ 61463 w 1386681"/>
                  <a:gd name="connsiteY15" fmla="*/ 2627423 h 3171342"/>
                  <a:gd name="connsiteX16" fmla="*/ 0 w 1386681"/>
                  <a:gd name="connsiteY16" fmla="*/ 438338 h 3171342"/>
                  <a:gd name="connsiteX17" fmla="*/ 259508 w 1386681"/>
                  <a:gd name="connsiteY17" fmla="*/ 103537 h 3171342"/>
                  <a:gd name="connsiteX18" fmla="*/ 321931 w 1386681"/>
                  <a:gd name="connsiteY18" fmla="*/ 44384 h 3171342"/>
                  <a:gd name="connsiteX19" fmla="*/ 378368 w 1386681"/>
                  <a:gd name="connsiteY19" fmla="*/ 0 h 317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6681" h="3171342">
                    <a:moveTo>
                      <a:pt x="378368" y="0"/>
                    </a:moveTo>
                    <a:lnTo>
                      <a:pt x="364722" y="12251"/>
                    </a:lnTo>
                    <a:cubicBezTo>
                      <a:pt x="360302" y="18269"/>
                      <a:pt x="357981" y="24501"/>
                      <a:pt x="357981" y="30884"/>
                    </a:cubicBezTo>
                    <a:cubicBezTo>
                      <a:pt x="357981" y="81947"/>
                      <a:pt x="506528" y="123342"/>
                      <a:pt x="689769" y="123342"/>
                    </a:cubicBezTo>
                    <a:cubicBezTo>
                      <a:pt x="873010" y="123342"/>
                      <a:pt x="1021557" y="81947"/>
                      <a:pt x="1021557" y="30884"/>
                    </a:cubicBezTo>
                    <a:lnTo>
                      <a:pt x="1014877" y="12419"/>
                    </a:lnTo>
                    <a:lnTo>
                      <a:pt x="1082245" y="75954"/>
                    </a:lnTo>
                    <a:cubicBezTo>
                      <a:pt x="1107179" y="99830"/>
                      <a:pt x="1133831" y="125779"/>
                      <a:pt x="1163234" y="155045"/>
                    </a:cubicBezTo>
                    <a:cubicBezTo>
                      <a:pt x="1280846" y="272109"/>
                      <a:pt x="1393908" y="443020"/>
                      <a:pt x="1386320" y="534331"/>
                    </a:cubicBezTo>
                    <a:lnTo>
                      <a:pt x="1313475" y="2702343"/>
                    </a:lnTo>
                    <a:cubicBezTo>
                      <a:pt x="1303611" y="2783506"/>
                      <a:pt x="1298300" y="2831894"/>
                      <a:pt x="1267948" y="2903693"/>
                    </a:cubicBezTo>
                    <a:cubicBezTo>
                      <a:pt x="1237595" y="2975492"/>
                      <a:pt x="1187516" y="3032462"/>
                      <a:pt x="1131364" y="3058216"/>
                    </a:cubicBezTo>
                    <a:cubicBezTo>
                      <a:pt x="1075213" y="3083970"/>
                      <a:pt x="766383" y="3165915"/>
                      <a:pt x="648770" y="3170597"/>
                    </a:cubicBezTo>
                    <a:cubicBezTo>
                      <a:pt x="531157" y="3175279"/>
                      <a:pt x="426443" y="3157330"/>
                      <a:pt x="380157" y="3133137"/>
                    </a:cubicBezTo>
                    <a:cubicBezTo>
                      <a:pt x="333871" y="3108943"/>
                      <a:pt x="283030" y="3088652"/>
                      <a:pt x="220809" y="3020756"/>
                    </a:cubicBezTo>
                    <a:cubicBezTo>
                      <a:pt x="158589" y="2952859"/>
                      <a:pt x="62222" y="2774923"/>
                      <a:pt x="61463" y="2627423"/>
                    </a:cubicBezTo>
                    <a:lnTo>
                      <a:pt x="0" y="438338"/>
                    </a:lnTo>
                    <a:cubicBezTo>
                      <a:pt x="1" y="347030"/>
                      <a:pt x="175282" y="193286"/>
                      <a:pt x="259508" y="103537"/>
                    </a:cubicBezTo>
                    <a:cubicBezTo>
                      <a:pt x="280565" y="81100"/>
                      <a:pt x="301337" y="61834"/>
                      <a:pt x="321931" y="44384"/>
                    </a:cubicBezTo>
                    <a:lnTo>
                      <a:pt x="378368" y="0"/>
                    </a:ln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AD093E5A-F3AC-0C45-03BA-087ED40D9A76}"/>
                  </a:ext>
                </a:extLst>
              </p:cNvPr>
              <p:cNvSpPr/>
              <p:nvPr/>
            </p:nvSpPr>
            <p:spPr>
              <a:xfrm>
                <a:off x="1908410" y="3136974"/>
                <a:ext cx="1438975" cy="1230024"/>
              </a:xfrm>
              <a:custGeom>
                <a:avLst/>
                <a:gdLst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14" fmla="*/ 0 w 1438975"/>
                  <a:gd name="connsiteY14" fmla="*/ 0 h 123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8975" h="1230024">
                    <a:moveTo>
                      <a:pt x="0" y="0"/>
                    </a:moveTo>
                    <a:lnTo>
                      <a:pt x="7586" y="17143"/>
                    </a:lnTo>
                    <a:cubicBezTo>
                      <a:pt x="53685" y="116411"/>
                      <a:pt x="110835" y="211662"/>
                      <a:pt x="216205" y="258691"/>
                    </a:cubicBezTo>
                    <a:cubicBezTo>
                      <a:pt x="356699" y="321397"/>
                      <a:pt x="617048" y="311078"/>
                      <a:pt x="806755" y="294409"/>
                    </a:cubicBezTo>
                    <a:cubicBezTo>
                      <a:pt x="996462" y="277740"/>
                      <a:pt x="1253637" y="239641"/>
                      <a:pt x="1328249" y="187253"/>
                    </a:cubicBezTo>
                    <a:cubicBezTo>
                      <a:pt x="1365555" y="161059"/>
                      <a:pt x="1396909" y="131293"/>
                      <a:pt x="1426774" y="100635"/>
                    </a:cubicBezTo>
                    <a:lnTo>
                      <a:pt x="1438975" y="88109"/>
                    </a:lnTo>
                    <a:lnTo>
                      <a:pt x="1408774" y="962075"/>
                    </a:lnTo>
                    <a:lnTo>
                      <a:pt x="1376172" y="997771"/>
                    </a:lnTo>
                    <a:cubicBezTo>
                      <a:pt x="1346902" y="1029818"/>
                      <a:pt x="1316740" y="1060378"/>
                      <a:pt x="1283005" y="1084984"/>
                    </a:cubicBezTo>
                    <a:cubicBezTo>
                      <a:pt x="1215536" y="1134197"/>
                      <a:pt x="570216" y="1254847"/>
                      <a:pt x="442423" y="1225478"/>
                    </a:cubicBezTo>
                    <a:cubicBezTo>
                      <a:pt x="314630" y="1196109"/>
                      <a:pt x="214617" y="1170709"/>
                      <a:pt x="170961" y="1123085"/>
                    </a:cubicBezTo>
                    <a:cubicBezTo>
                      <a:pt x="127305" y="1075461"/>
                      <a:pt x="109843" y="1046290"/>
                      <a:pt x="70354" y="989438"/>
                    </a:cubicBezTo>
                    <a:lnTo>
                      <a:pt x="26751" y="92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2A30B0C2-D829-ED3E-3DB6-C7BF27B95C97}"/>
                </a:ext>
              </a:extLst>
            </p:cNvPr>
            <p:cNvGrpSpPr/>
            <p:nvPr/>
          </p:nvGrpSpPr>
          <p:grpSpPr>
            <a:xfrm>
              <a:off x="1120472" y="4002666"/>
              <a:ext cx="665712" cy="1800507"/>
              <a:chOff x="1902619" y="1969292"/>
              <a:chExt cx="1450559" cy="3765516"/>
            </a:xfrm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18CF2BEC-0FD5-4E7F-19D4-79357DABE444}"/>
                  </a:ext>
                </a:extLst>
              </p:cNvPr>
              <p:cNvSpPr/>
              <p:nvPr/>
            </p:nvSpPr>
            <p:spPr>
              <a:xfrm>
                <a:off x="1902619" y="2286000"/>
                <a:ext cx="1450559" cy="3448808"/>
              </a:xfrm>
              <a:custGeom>
                <a:avLst/>
                <a:gdLst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0 w 1457325"/>
                  <a:gd name="connsiteY2" fmla="*/ 642938 h 3448050"/>
                  <a:gd name="connsiteX3" fmla="*/ 71438 w 1457325"/>
                  <a:gd name="connsiteY3" fmla="*/ 2895600 h 3448050"/>
                  <a:gd name="connsiteX4" fmla="*/ 238125 w 1457325"/>
                  <a:gd name="connsiteY4" fmla="*/ 3295650 h 3448050"/>
                  <a:gd name="connsiteX5" fmla="*/ 404813 w 1457325"/>
                  <a:gd name="connsiteY5" fmla="*/ 3409950 h 3448050"/>
                  <a:gd name="connsiteX6" fmla="*/ 685800 w 1457325"/>
                  <a:gd name="connsiteY6" fmla="*/ 3448050 h 3448050"/>
                  <a:gd name="connsiteX7" fmla="*/ 1190625 w 1457325"/>
                  <a:gd name="connsiteY7" fmla="*/ 3333750 h 3448050"/>
                  <a:gd name="connsiteX8" fmla="*/ 1295400 w 1457325"/>
                  <a:gd name="connsiteY8" fmla="*/ 3200400 h 3448050"/>
                  <a:gd name="connsiteX9" fmla="*/ 1381125 w 1457325"/>
                  <a:gd name="connsiteY9" fmla="*/ 2971800 h 3448050"/>
                  <a:gd name="connsiteX10" fmla="*/ 1457325 w 1457325"/>
                  <a:gd name="connsiteY10" fmla="*/ 766763 h 3448050"/>
                  <a:gd name="connsiteX11" fmla="*/ 1223963 w 1457325"/>
                  <a:gd name="connsiteY11" fmla="*/ 381000 h 3448050"/>
                  <a:gd name="connsiteX12" fmla="*/ 909638 w 1457325"/>
                  <a:gd name="connsiteY12" fmla="*/ 128588 h 3448050"/>
                  <a:gd name="connsiteX13" fmla="*/ 909638 w 1457325"/>
                  <a:gd name="connsiteY13" fmla="*/ 0 h 3448050"/>
                  <a:gd name="connsiteX14" fmla="*/ 566738 w 1457325"/>
                  <a:gd name="connsiteY14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47 w 1457724"/>
                  <a:gd name="connsiteY0" fmla="*/ 0 h 3449105"/>
                  <a:gd name="connsiteX1" fmla="*/ 535803 w 1457724"/>
                  <a:gd name="connsiteY1" fmla="*/ 121444 h 3449105"/>
                  <a:gd name="connsiteX2" fmla="*/ 278627 w 1457724"/>
                  <a:gd name="connsiteY2" fmla="*/ 328613 h 3449105"/>
                  <a:gd name="connsiteX3" fmla="*/ 21 w 1457724"/>
                  <a:gd name="connsiteY3" fmla="*/ 642938 h 3449105"/>
                  <a:gd name="connsiteX4" fmla="*/ 71459 w 1457724"/>
                  <a:gd name="connsiteY4" fmla="*/ 2895600 h 3449105"/>
                  <a:gd name="connsiteX5" fmla="*/ 238146 w 1457724"/>
                  <a:gd name="connsiteY5" fmla="*/ 3295650 h 3449105"/>
                  <a:gd name="connsiteX6" fmla="*/ 404834 w 1457724"/>
                  <a:gd name="connsiteY6" fmla="*/ 3409950 h 3449105"/>
                  <a:gd name="connsiteX7" fmla="*/ 685821 w 1457724"/>
                  <a:gd name="connsiteY7" fmla="*/ 3448050 h 3449105"/>
                  <a:gd name="connsiteX8" fmla="*/ 1190646 w 1457724"/>
                  <a:gd name="connsiteY8" fmla="*/ 3333750 h 3449105"/>
                  <a:gd name="connsiteX9" fmla="*/ 1314471 w 1457724"/>
                  <a:gd name="connsiteY9" fmla="*/ 3169444 h 3449105"/>
                  <a:gd name="connsiteX10" fmla="*/ 1381146 w 1457724"/>
                  <a:gd name="connsiteY10" fmla="*/ 2971800 h 3449105"/>
                  <a:gd name="connsiteX11" fmla="*/ 1457346 w 1457724"/>
                  <a:gd name="connsiteY11" fmla="*/ 766763 h 3449105"/>
                  <a:gd name="connsiteX12" fmla="*/ 1223984 w 1457724"/>
                  <a:gd name="connsiteY12" fmla="*/ 381000 h 3449105"/>
                  <a:gd name="connsiteX13" fmla="*/ 923947 w 1457724"/>
                  <a:gd name="connsiteY13" fmla="*/ 104775 h 3449105"/>
                  <a:gd name="connsiteX14" fmla="*/ 909659 w 1457724"/>
                  <a:gd name="connsiteY14" fmla="*/ 0 h 3449105"/>
                  <a:gd name="connsiteX15" fmla="*/ 542947 w 1457724"/>
                  <a:gd name="connsiteY15" fmla="*/ 0 h 3449105"/>
                  <a:gd name="connsiteX0" fmla="*/ 535805 w 1450582"/>
                  <a:gd name="connsiteY0" fmla="*/ 0 h 3449105"/>
                  <a:gd name="connsiteX1" fmla="*/ 528661 w 1450582"/>
                  <a:gd name="connsiteY1" fmla="*/ 121444 h 3449105"/>
                  <a:gd name="connsiteX2" fmla="*/ 271485 w 1450582"/>
                  <a:gd name="connsiteY2" fmla="*/ 328613 h 3449105"/>
                  <a:gd name="connsiteX3" fmla="*/ 23 w 1450582"/>
                  <a:gd name="connsiteY3" fmla="*/ 669131 h 3449105"/>
                  <a:gd name="connsiteX4" fmla="*/ 64317 w 1450582"/>
                  <a:gd name="connsiteY4" fmla="*/ 2895600 h 3449105"/>
                  <a:gd name="connsiteX5" fmla="*/ 231004 w 1450582"/>
                  <a:gd name="connsiteY5" fmla="*/ 3295650 h 3449105"/>
                  <a:gd name="connsiteX6" fmla="*/ 397692 w 1450582"/>
                  <a:gd name="connsiteY6" fmla="*/ 3409950 h 3449105"/>
                  <a:gd name="connsiteX7" fmla="*/ 678679 w 1450582"/>
                  <a:gd name="connsiteY7" fmla="*/ 3448050 h 3449105"/>
                  <a:gd name="connsiteX8" fmla="*/ 1183504 w 1450582"/>
                  <a:gd name="connsiteY8" fmla="*/ 3333750 h 3449105"/>
                  <a:gd name="connsiteX9" fmla="*/ 1307329 w 1450582"/>
                  <a:gd name="connsiteY9" fmla="*/ 3169444 h 3449105"/>
                  <a:gd name="connsiteX10" fmla="*/ 1374004 w 1450582"/>
                  <a:gd name="connsiteY10" fmla="*/ 2971800 h 3449105"/>
                  <a:gd name="connsiteX11" fmla="*/ 1450204 w 1450582"/>
                  <a:gd name="connsiteY11" fmla="*/ 766763 h 3449105"/>
                  <a:gd name="connsiteX12" fmla="*/ 1216842 w 1450582"/>
                  <a:gd name="connsiteY12" fmla="*/ 381000 h 3449105"/>
                  <a:gd name="connsiteX13" fmla="*/ 916805 w 1450582"/>
                  <a:gd name="connsiteY13" fmla="*/ 104775 h 3449105"/>
                  <a:gd name="connsiteX14" fmla="*/ 902517 w 1450582"/>
                  <a:gd name="connsiteY14" fmla="*/ 0 h 3449105"/>
                  <a:gd name="connsiteX15" fmla="*/ 535805 w 1450582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50559" h="3448808">
                    <a:moveTo>
                      <a:pt x="535782" y="0"/>
                    </a:moveTo>
                    <a:lnTo>
                      <a:pt x="528638" y="121444"/>
                    </a:lnTo>
                    <a:cubicBezTo>
                      <a:pt x="442913" y="197644"/>
                      <a:pt x="359568" y="237332"/>
                      <a:pt x="271462" y="328613"/>
                    </a:cubicBezTo>
                    <a:cubicBezTo>
                      <a:pt x="183356" y="419894"/>
                      <a:pt x="1" y="576264"/>
                      <a:pt x="0" y="669131"/>
                    </a:cubicBezTo>
                    <a:lnTo>
                      <a:pt x="64294" y="2895600"/>
                    </a:lnTo>
                    <a:cubicBezTo>
                      <a:pt x="65088" y="3045619"/>
                      <a:pt x="165894" y="3226594"/>
                      <a:pt x="230981" y="3295650"/>
                    </a:cubicBezTo>
                    <a:cubicBezTo>
                      <a:pt x="296068" y="3364706"/>
                      <a:pt x="349251" y="3385343"/>
                      <a:pt x="397669" y="3409950"/>
                    </a:cubicBezTo>
                    <a:cubicBezTo>
                      <a:pt x="446087" y="3434557"/>
                      <a:pt x="555625" y="3452812"/>
                      <a:pt x="678656" y="3448050"/>
                    </a:cubicBezTo>
                    <a:cubicBezTo>
                      <a:pt x="801687" y="3443288"/>
                      <a:pt x="1124743" y="3359944"/>
                      <a:pt x="1183481" y="3333750"/>
                    </a:cubicBezTo>
                    <a:cubicBezTo>
                      <a:pt x="1242219" y="3307556"/>
                      <a:pt x="1294605" y="3249613"/>
                      <a:pt x="1326356" y="3176588"/>
                    </a:cubicBezTo>
                    <a:cubicBezTo>
                      <a:pt x="1358107" y="3103563"/>
                      <a:pt x="1363662" y="3054349"/>
                      <a:pt x="1373981" y="2971800"/>
                    </a:cubicBezTo>
                    <a:lnTo>
                      <a:pt x="1450181" y="766763"/>
                    </a:lnTo>
                    <a:cubicBezTo>
                      <a:pt x="1458119" y="673893"/>
                      <a:pt x="1339849" y="500063"/>
                      <a:pt x="1216819" y="381000"/>
                    </a:cubicBezTo>
                    <a:cubicBezTo>
                      <a:pt x="1093789" y="261937"/>
                      <a:pt x="1016794" y="196850"/>
                      <a:pt x="916782" y="104775"/>
                    </a:cubicBezTo>
                    <a:lnTo>
                      <a:pt x="902494" y="0"/>
                    </a:lnTo>
                    <a:lnTo>
                      <a:pt x="535782" y="0"/>
                    </a:ln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13298D2E-3C06-42AE-CA76-319C676757A8}"/>
                  </a:ext>
                </a:extLst>
              </p:cNvPr>
              <p:cNvSpPr/>
              <p:nvPr/>
            </p:nvSpPr>
            <p:spPr>
              <a:xfrm>
                <a:off x="2416969" y="1971674"/>
                <a:ext cx="426244" cy="419128"/>
              </a:xfrm>
              <a:custGeom>
                <a:avLst/>
                <a:gdLst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5744 w 448253"/>
                  <a:gd name="connsiteY8" fmla="*/ 80963 h 419128"/>
                  <a:gd name="connsiteX9" fmla="*/ 33340 w 448253"/>
                  <a:gd name="connsiteY9" fmla="*/ 76200 h 419128"/>
                  <a:gd name="connsiteX10" fmla="*/ 223840 w 448253"/>
                  <a:gd name="connsiteY10" fmla="*/ 0 h 419128"/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3340 w 448253"/>
                  <a:gd name="connsiteY8" fmla="*/ 76200 h 419128"/>
                  <a:gd name="connsiteX9" fmla="*/ 223840 w 448253"/>
                  <a:gd name="connsiteY9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11936 w 447677"/>
                  <a:gd name="connsiteY2" fmla="*/ 80963 h 419128"/>
                  <a:gd name="connsiteX3" fmla="*/ 447677 w 447677"/>
                  <a:gd name="connsiteY3" fmla="*/ 354807 h 419128"/>
                  <a:gd name="connsiteX4" fmla="*/ 233364 w 447677"/>
                  <a:gd name="connsiteY4" fmla="*/ 419100 h 419128"/>
                  <a:gd name="connsiteX5" fmla="*/ 1 w 447677"/>
                  <a:gd name="connsiteY5" fmla="*/ 354807 h 419128"/>
                  <a:gd name="connsiteX6" fmla="*/ 35124 w 447677"/>
                  <a:gd name="connsiteY6" fmla="*/ 80963 h 419128"/>
                  <a:gd name="connsiteX7" fmla="*/ 33340 w 447677"/>
                  <a:gd name="connsiteY7" fmla="*/ 76200 h 419128"/>
                  <a:gd name="connsiteX8" fmla="*/ 223840 w 447677"/>
                  <a:gd name="connsiteY8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47677 w 447677"/>
                  <a:gd name="connsiteY2" fmla="*/ 354807 h 419128"/>
                  <a:gd name="connsiteX3" fmla="*/ 233364 w 447677"/>
                  <a:gd name="connsiteY3" fmla="*/ 419100 h 419128"/>
                  <a:gd name="connsiteX4" fmla="*/ 1 w 447677"/>
                  <a:gd name="connsiteY4" fmla="*/ 354807 h 419128"/>
                  <a:gd name="connsiteX5" fmla="*/ 35124 w 447677"/>
                  <a:gd name="connsiteY5" fmla="*/ 80963 h 419128"/>
                  <a:gd name="connsiteX6" fmla="*/ 33340 w 447677"/>
                  <a:gd name="connsiteY6" fmla="*/ 76200 h 419128"/>
                  <a:gd name="connsiteX7" fmla="*/ 223840 w 447677"/>
                  <a:gd name="connsiteY7" fmla="*/ 0 h 419128"/>
                  <a:gd name="connsiteX0" fmla="*/ 238396 w 462233"/>
                  <a:gd name="connsiteY0" fmla="*/ 0 h 419128"/>
                  <a:gd name="connsiteX1" fmla="*/ 428896 w 462233"/>
                  <a:gd name="connsiteY1" fmla="*/ 76200 h 419128"/>
                  <a:gd name="connsiteX2" fmla="*/ 462233 w 462233"/>
                  <a:gd name="connsiteY2" fmla="*/ 354807 h 419128"/>
                  <a:gd name="connsiteX3" fmla="*/ 247920 w 462233"/>
                  <a:gd name="connsiteY3" fmla="*/ 419100 h 419128"/>
                  <a:gd name="connsiteX4" fmla="*/ 14557 w 462233"/>
                  <a:gd name="connsiteY4" fmla="*/ 354807 h 419128"/>
                  <a:gd name="connsiteX5" fmla="*/ 47896 w 462233"/>
                  <a:gd name="connsiteY5" fmla="*/ 76200 h 419128"/>
                  <a:gd name="connsiteX6" fmla="*/ 238396 w 462233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7676" h="419128">
                    <a:moveTo>
                      <a:pt x="223839" y="0"/>
                    </a:moveTo>
                    <a:cubicBezTo>
                      <a:pt x="329049" y="0"/>
                      <a:pt x="414339" y="34116"/>
                      <a:pt x="414339" y="76200"/>
                    </a:cubicBezTo>
                    <a:lnTo>
                      <a:pt x="447676" y="354807"/>
                    </a:lnTo>
                    <a:cubicBezTo>
                      <a:pt x="408782" y="404019"/>
                      <a:pt x="319881" y="419894"/>
                      <a:pt x="233363" y="419100"/>
                    </a:cubicBezTo>
                    <a:cubicBezTo>
                      <a:pt x="146845" y="418306"/>
                      <a:pt x="65882" y="414338"/>
                      <a:pt x="0" y="354807"/>
                    </a:cubicBezTo>
                    <a:lnTo>
                      <a:pt x="33339" y="76200"/>
                    </a:lnTo>
                    <a:cubicBezTo>
                      <a:pt x="75407" y="31353"/>
                      <a:pt x="118629" y="0"/>
                      <a:pt x="2238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3B522AE9-648D-5098-36B5-76A75DDA546B}"/>
                  </a:ext>
                </a:extLst>
              </p:cNvPr>
              <p:cNvSpPr/>
              <p:nvPr/>
            </p:nvSpPr>
            <p:spPr>
              <a:xfrm>
                <a:off x="2447925" y="1969292"/>
                <a:ext cx="362406" cy="1524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1164E1BD-4193-E36B-A894-13FF76B20B7D}"/>
                  </a:ext>
                </a:extLst>
              </p:cNvPr>
              <p:cNvSpPr/>
              <p:nvPr/>
            </p:nvSpPr>
            <p:spPr>
              <a:xfrm>
                <a:off x="2289175" y="2475734"/>
                <a:ext cx="663576" cy="184916"/>
              </a:xfrm>
              <a:custGeom>
                <a:avLst/>
                <a:gdLst>
                  <a:gd name="connsiteX0" fmla="*/ 331788 w 663576"/>
                  <a:gd name="connsiteY0" fmla="*/ 0 h 184916"/>
                  <a:gd name="connsiteX1" fmla="*/ 637502 w 663576"/>
                  <a:gd name="connsiteY1" fmla="*/ 56469 h 184916"/>
                  <a:gd name="connsiteX2" fmla="*/ 654402 w 663576"/>
                  <a:gd name="connsiteY2" fmla="*/ 71641 h 184916"/>
                  <a:gd name="connsiteX3" fmla="*/ 656896 w 663576"/>
                  <a:gd name="connsiteY3" fmla="*/ 73993 h 184916"/>
                  <a:gd name="connsiteX4" fmla="*/ 663576 w 663576"/>
                  <a:gd name="connsiteY4" fmla="*/ 92458 h 184916"/>
                  <a:gd name="connsiteX5" fmla="*/ 331788 w 663576"/>
                  <a:gd name="connsiteY5" fmla="*/ 184916 h 184916"/>
                  <a:gd name="connsiteX6" fmla="*/ 0 w 663576"/>
                  <a:gd name="connsiteY6" fmla="*/ 92458 h 184916"/>
                  <a:gd name="connsiteX7" fmla="*/ 6741 w 663576"/>
                  <a:gd name="connsiteY7" fmla="*/ 73825 h 184916"/>
                  <a:gd name="connsiteX8" fmla="*/ 20387 w 663576"/>
                  <a:gd name="connsiteY8" fmla="*/ 61574 h 184916"/>
                  <a:gd name="connsiteX9" fmla="*/ 25306 w 663576"/>
                  <a:gd name="connsiteY9" fmla="*/ 57706 h 184916"/>
                  <a:gd name="connsiteX10" fmla="*/ 28924 w 663576"/>
                  <a:gd name="connsiteY10" fmla="*/ 55006 h 184916"/>
                  <a:gd name="connsiteX11" fmla="*/ 56664 w 663576"/>
                  <a:gd name="connsiteY11" fmla="*/ 40764 h 184916"/>
                  <a:gd name="connsiteX12" fmla="*/ 331788 w 663576"/>
                  <a:gd name="connsiteY12" fmla="*/ 0 h 18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3576" h="184916">
                    <a:moveTo>
                      <a:pt x="331788" y="0"/>
                    </a:moveTo>
                    <a:cubicBezTo>
                      <a:pt x="469219" y="0"/>
                      <a:pt x="587134" y="23285"/>
                      <a:pt x="637502" y="56469"/>
                    </a:cubicBezTo>
                    <a:lnTo>
                      <a:pt x="654402" y="71641"/>
                    </a:lnTo>
                    <a:lnTo>
                      <a:pt x="656896" y="73993"/>
                    </a:lnTo>
                    <a:lnTo>
                      <a:pt x="663576" y="92458"/>
                    </a:lnTo>
                    <a:cubicBezTo>
                      <a:pt x="663576" y="143521"/>
                      <a:pt x="515029" y="184916"/>
                      <a:pt x="331788" y="184916"/>
                    </a:cubicBezTo>
                    <a:cubicBezTo>
                      <a:pt x="148547" y="184916"/>
                      <a:pt x="0" y="143521"/>
                      <a:pt x="0" y="92458"/>
                    </a:cubicBezTo>
                    <a:cubicBezTo>
                      <a:pt x="0" y="86075"/>
                      <a:pt x="2321" y="79843"/>
                      <a:pt x="6741" y="73825"/>
                    </a:cubicBezTo>
                    <a:lnTo>
                      <a:pt x="20387" y="61574"/>
                    </a:lnTo>
                    <a:lnTo>
                      <a:pt x="25306" y="57706"/>
                    </a:lnTo>
                    <a:lnTo>
                      <a:pt x="28924" y="55006"/>
                    </a:lnTo>
                    <a:lnTo>
                      <a:pt x="56664" y="40764"/>
                    </a:lnTo>
                    <a:cubicBezTo>
                      <a:pt x="116289" y="16170"/>
                      <a:pt x="217262" y="0"/>
                      <a:pt x="331788" y="0"/>
                    </a:cubicBez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7ADD5AD9-6C94-C4F2-4D53-3E8BA146DA5D}"/>
                  </a:ext>
                </a:extLst>
              </p:cNvPr>
              <p:cNvSpPr/>
              <p:nvPr/>
            </p:nvSpPr>
            <p:spPr>
              <a:xfrm>
                <a:off x="1938655" y="2537308"/>
                <a:ext cx="1379220" cy="3171342"/>
              </a:xfrm>
              <a:custGeom>
                <a:avLst/>
                <a:gdLst>
                  <a:gd name="connsiteX0" fmla="*/ 378368 w 1386681"/>
                  <a:gd name="connsiteY0" fmla="*/ 0 h 3171342"/>
                  <a:gd name="connsiteX1" fmla="*/ 364722 w 1386681"/>
                  <a:gd name="connsiteY1" fmla="*/ 12251 h 3171342"/>
                  <a:gd name="connsiteX2" fmla="*/ 357981 w 1386681"/>
                  <a:gd name="connsiteY2" fmla="*/ 30884 h 3171342"/>
                  <a:gd name="connsiteX3" fmla="*/ 689769 w 1386681"/>
                  <a:gd name="connsiteY3" fmla="*/ 123342 h 3171342"/>
                  <a:gd name="connsiteX4" fmla="*/ 1021557 w 1386681"/>
                  <a:gd name="connsiteY4" fmla="*/ 30884 h 3171342"/>
                  <a:gd name="connsiteX5" fmla="*/ 1014877 w 1386681"/>
                  <a:gd name="connsiteY5" fmla="*/ 12419 h 3171342"/>
                  <a:gd name="connsiteX6" fmla="*/ 1082245 w 1386681"/>
                  <a:gd name="connsiteY6" fmla="*/ 75954 h 3171342"/>
                  <a:gd name="connsiteX7" fmla="*/ 1163234 w 1386681"/>
                  <a:gd name="connsiteY7" fmla="*/ 155045 h 3171342"/>
                  <a:gd name="connsiteX8" fmla="*/ 1386320 w 1386681"/>
                  <a:gd name="connsiteY8" fmla="*/ 534331 h 3171342"/>
                  <a:gd name="connsiteX9" fmla="*/ 1313475 w 1386681"/>
                  <a:gd name="connsiteY9" fmla="*/ 2702343 h 3171342"/>
                  <a:gd name="connsiteX10" fmla="*/ 1267948 w 1386681"/>
                  <a:gd name="connsiteY10" fmla="*/ 2903693 h 3171342"/>
                  <a:gd name="connsiteX11" fmla="*/ 1131364 w 1386681"/>
                  <a:gd name="connsiteY11" fmla="*/ 3058216 h 3171342"/>
                  <a:gd name="connsiteX12" fmla="*/ 648770 w 1386681"/>
                  <a:gd name="connsiteY12" fmla="*/ 3170597 h 3171342"/>
                  <a:gd name="connsiteX13" fmla="*/ 380157 w 1386681"/>
                  <a:gd name="connsiteY13" fmla="*/ 3133137 h 3171342"/>
                  <a:gd name="connsiteX14" fmla="*/ 220809 w 1386681"/>
                  <a:gd name="connsiteY14" fmla="*/ 3020756 h 3171342"/>
                  <a:gd name="connsiteX15" fmla="*/ 61463 w 1386681"/>
                  <a:gd name="connsiteY15" fmla="*/ 2627423 h 3171342"/>
                  <a:gd name="connsiteX16" fmla="*/ 0 w 1386681"/>
                  <a:gd name="connsiteY16" fmla="*/ 438338 h 3171342"/>
                  <a:gd name="connsiteX17" fmla="*/ 259508 w 1386681"/>
                  <a:gd name="connsiteY17" fmla="*/ 103537 h 3171342"/>
                  <a:gd name="connsiteX18" fmla="*/ 321931 w 1386681"/>
                  <a:gd name="connsiteY18" fmla="*/ 44384 h 3171342"/>
                  <a:gd name="connsiteX19" fmla="*/ 378368 w 1386681"/>
                  <a:gd name="connsiteY19" fmla="*/ 0 h 317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6681" h="3171342">
                    <a:moveTo>
                      <a:pt x="378368" y="0"/>
                    </a:moveTo>
                    <a:lnTo>
                      <a:pt x="364722" y="12251"/>
                    </a:lnTo>
                    <a:cubicBezTo>
                      <a:pt x="360302" y="18269"/>
                      <a:pt x="357981" y="24501"/>
                      <a:pt x="357981" y="30884"/>
                    </a:cubicBezTo>
                    <a:cubicBezTo>
                      <a:pt x="357981" y="81947"/>
                      <a:pt x="506528" y="123342"/>
                      <a:pt x="689769" y="123342"/>
                    </a:cubicBezTo>
                    <a:cubicBezTo>
                      <a:pt x="873010" y="123342"/>
                      <a:pt x="1021557" y="81947"/>
                      <a:pt x="1021557" y="30884"/>
                    </a:cubicBezTo>
                    <a:lnTo>
                      <a:pt x="1014877" y="12419"/>
                    </a:lnTo>
                    <a:lnTo>
                      <a:pt x="1082245" y="75954"/>
                    </a:lnTo>
                    <a:cubicBezTo>
                      <a:pt x="1107179" y="99830"/>
                      <a:pt x="1133831" y="125779"/>
                      <a:pt x="1163234" y="155045"/>
                    </a:cubicBezTo>
                    <a:cubicBezTo>
                      <a:pt x="1280846" y="272109"/>
                      <a:pt x="1393908" y="443020"/>
                      <a:pt x="1386320" y="534331"/>
                    </a:cubicBezTo>
                    <a:lnTo>
                      <a:pt x="1313475" y="2702343"/>
                    </a:lnTo>
                    <a:cubicBezTo>
                      <a:pt x="1303611" y="2783506"/>
                      <a:pt x="1298300" y="2831894"/>
                      <a:pt x="1267948" y="2903693"/>
                    </a:cubicBezTo>
                    <a:cubicBezTo>
                      <a:pt x="1237595" y="2975492"/>
                      <a:pt x="1187516" y="3032462"/>
                      <a:pt x="1131364" y="3058216"/>
                    </a:cubicBezTo>
                    <a:cubicBezTo>
                      <a:pt x="1075213" y="3083970"/>
                      <a:pt x="766383" y="3165915"/>
                      <a:pt x="648770" y="3170597"/>
                    </a:cubicBezTo>
                    <a:cubicBezTo>
                      <a:pt x="531157" y="3175279"/>
                      <a:pt x="426443" y="3157330"/>
                      <a:pt x="380157" y="3133137"/>
                    </a:cubicBezTo>
                    <a:cubicBezTo>
                      <a:pt x="333871" y="3108943"/>
                      <a:pt x="283030" y="3088652"/>
                      <a:pt x="220809" y="3020756"/>
                    </a:cubicBezTo>
                    <a:cubicBezTo>
                      <a:pt x="158589" y="2952859"/>
                      <a:pt x="62222" y="2774923"/>
                      <a:pt x="61463" y="2627423"/>
                    </a:cubicBezTo>
                    <a:lnTo>
                      <a:pt x="0" y="438338"/>
                    </a:lnTo>
                    <a:cubicBezTo>
                      <a:pt x="1" y="347030"/>
                      <a:pt x="175282" y="193286"/>
                      <a:pt x="259508" y="103537"/>
                    </a:cubicBezTo>
                    <a:cubicBezTo>
                      <a:pt x="280565" y="81100"/>
                      <a:pt x="301337" y="61834"/>
                      <a:pt x="321931" y="44384"/>
                    </a:cubicBezTo>
                    <a:lnTo>
                      <a:pt x="378368" y="0"/>
                    </a:ln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3CE8B9B4-C62C-C03C-57AC-30E4021AC970}"/>
                  </a:ext>
                </a:extLst>
              </p:cNvPr>
              <p:cNvSpPr/>
              <p:nvPr/>
            </p:nvSpPr>
            <p:spPr>
              <a:xfrm>
                <a:off x="1908410" y="3136974"/>
                <a:ext cx="1438975" cy="1230024"/>
              </a:xfrm>
              <a:custGeom>
                <a:avLst/>
                <a:gdLst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14" fmla="*/ 0 w 1438975"/>
                  <a:gd name="connsiteY14" fmla="*/ 0 h 123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8975" h="1230024">
                    <a:moveTo>
                      <a:pt x="0" y="0"/>
                    </a:moveTo>
                    <a:lnTo>
                      <a:pt x="7586" y="17143"/>
                    </a:lnTo>
                    <a:cubicBezTo>
                      <a:pt x="53685" y="116411"/>
                      <a:pt x="110835" y="211662"/>
                      <a:pt x="216205" y="258691"/>
                    </a:cubicBezTo>
                    <a:cubicBezTo>
                      <a:pt x="356699" y="321397"/>
                      <a:pt x="617048" y="311078"/>
                      <a:pt x="806755" y="294409"/>
                    </a:cubicBezTo>
                    <a:cubicBezTo>
                      <a:pt x="996462" y="277740"/>
                      <a:pt x="1253637" y="239641"/>
                      <a:pt x="1328249" y="187253"/>
                    </a:cubicBezTo>
                    <a:cubicBezTo>
                      <a:pt x="1365555" y="161059"/>
                      <a:pt x="1396909" y="131293"/>
                      <a:pt x="1426774" y="100635"/>
                    </a:cubicBezTo>
                    <a:lnTo>
                      <a:pt x="1438975" y="88109"/>
                    </a:lnTo>
                    <a:lnTo>
                      <a:pt x="1408774" y="962075"/>
                    </a:lnTo>
                    <a:lnTo>
                      <a:pt x="1376172" y="997771"/>
                    </a:lnTo>
                    <a:cubicBezTo>
                      <a:pt x="1346902" y="1029818"/>
                      <a:pt x="1316740" y="1060378"/>
                      <a:pt x="1283005" y="1084984"/>
                    </a:cubicBezTo>
                    <a:cubicBezTo>
                      <a:pt x="1215536" y="1134197"/>
                      <a:pt x="570216" y="1254847"/>
                      <a:pt x="442423" y="1225478"/>
                    </a:cubicBezTo>
                    <a:cubicBezTo>
                      <a:pt x="314630" y="1196109"/>
                      <a:pt x="214617" y="1170709"/>
                      <a:pt x="170961" y="1123085"/>
                    </a:cubicBezTo>
                    <a:cubicBezTo>
                      <a:pt x="127305" y="1075461"/>
                      <a:pt x="109843" y="1046290"/>
                      <a:pt x="70354" y="989438"/>
                    </a:cubicBezTo>
                    <a:lnTo>
                      <a:pt x="26751" y="92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0303CAF6-99E7-B2A8-762E-419E226241E6}"/>
                </a:ext>
              </a:extLst>
            </p:cNvPr>
            <p:cNvGrpSpPr/>
            <p:nvPr/>
          </p:nvGrpSpPr>
          <p:grpSpPr>
            <a:xfrm>
              <a:off x="1845091" y="4209700"/>
              <a:ext cx="665712" cy="1800507"/>
              <a:chOff x="1902619" y="1969292"/>
              <a:chExt cx="1450559" cy="3765516"/>
            </a:xfrm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29065D88-3B14-D387-1D6E-361FB4A6385B}"/>
                  </a:ext>
                </a:extLst>
              </p:cNvPr>
              <p:cNvSpPr/>
              <p:nvPr/>
            </p:nvSpPr>
            <p:spPr>
              <a:xfrm>
                <a:off x="1902619" y="2286000"/>
                <a:ext cx="1450559" cy="3448808"/>
              </a:xfrm>
              <a:custGeom>
                <a:avLst/>
                <a:gdLst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0 w 1457325"/>
                  <a:gd name="connsiteY2" fmla="*/ 642938 h 3448050"/>
                  <a:gd name="connsiteX3" fmla="*/ 71438 w 1457325"/>
                  <a:gd name="connsiteY3" fmla="*/ 2895600 h 3448050"/>
                  <a:gd name="connsiteX4" fmla="*/ 238125 w 1457325"/>
                  <a:gd name="connsiteY4" fmla="*/ 3295650 h 3448050"/>
                  <a:gd name="connsiteX5" fmla="*/ 404813 w 1457325"/>
                  <a:gd name="connsiteY5" fmla="*/ 3409950 h 3448050"/>
                  <a:gd name="connsiteX6" fmla="*/ 685800 w 1457325"/>
                  <a:gd name="connsiteY6" fmla="*/ 3448050 h 3448050"/>
                  <a:gd name="connsiteX7" fmla="*/ 1190625 w 1457325"/>
                  <a:gd name="connsiteY7" fmla="*/ 3333750 h 3448050"/>
                  <a:gd name="connsiteX8" fmla="*/ 1295400 w 1457325"/>
                  <a:gd name="connsiteY8" fmla="*/ 3200400 h 3448050"/>
                  <a:gd name="connsiteX9" fmla="*/ 1381125 w 1457325"/>
                  <a:gd name="connsiteY9" fmla="*/ 2971800 h 3448050"/>
                  <a:gd name="connsiteX10" fmla="*/ 1457325 w 1457325"/>
                  <a:gd name="connsiteY10" fmla="*/ 766763 h 3448050"/>
                  <a:gd name="connsiteX11" fmla="*/ 1223963 w 1457325"/>
                  <a:gd name="connsiteY11" fmla="*/ 381000 h 3448050"/>
                  <a:gd name="connsiteX12" fmla="*/ 909638 w 1457325"/>
                  <a:gd name="connsiteY12" fmla="*/ 128588 h 3448050"/>
                  <a:gd name="connsiteX13" fmla="*/ 909638 w 1457325"/>
                  <a:gd name="connsiteY13" fmla="*/ 0 h 3448050"/>
                  <a:gd name="connsiteX14" fmla="*/ 566738 w 1457325"/>
                  <a:gd name="connsiteY14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47 w 1457724"/>
                  <a:gd name="connsiteY0" fmla="*/ 0 h 3449105"/>
                  <a:gd name="connsiteX1" fmla="*/ 535803 w 1457724"/>
                  <a:gd name="connsiteY1" fmla="*/ 121444 h 3449105"/>
                  <a:gd name="connsiteX2" fmla="*/ 278627 w 1457724"/>
                  <a:gd name="connsiteY2" fmla="*/ 328613 h 3449105"/>
                  <a:gd name="connsiteX3" fmla="*/ 21 w 1457724"/>
                  <a:gd name="connsiteY3" fmla="*/ 642938 h 3449105"/>
                  <a:gd name="connsiteX4" fmla="*/ 71459 w 1457724"/>
                  <a:gd name="connsiteY4" fmla="*/ 2895600 h 3449105"/>
                  <a:gd name="connsiteX5" fmla="*/ 238146 w 1457724"/>
                  <a:gd name="connsiteY5" fmla="*/ 3295650 h 3449105"/>
                  <a:gd name="connsiteX6" fmla="*/ 404834 w 1457724"/>
                  <a:gd name="connsiteY6" fmla="*/ 3409950 h 3449105"/>
                  <a:gd name="connsiteX7" fmla="*/ 685821 w 1457724"/>
                  <a:gd name="connsiteY7" fmla="*/ 3448050 h 3449105"/>
                  <a:gd name="connsiteX8" fmla="*/ 1190646 w 1457724"/>
                  <a:gd name="connsiteY8" fmla="*/ 3333750 h 3449105"/>
                  <a:gd name="connsiteX9" fmla="*/ 1314471 w 1457724"/>
                  <a:gd name="connsiteY9" fmla="*/ 3169444 h 3449105"/>
                  <a:gd name="connsiteX10" fmla="*/ 1381146 w 1457724"/>
                  <a:gd name="connsiteY10" fmla="*/ 2971800 h 3449105"/>
                  <a:gd name="connsiteX11" fmla="*/ 1457346 w 1457724"/>
                  <a:gd name="connsiteY11" fmla="*/ 766763 h 3449105"/>
                  <a:gd name="connsiteX12" fmla="*/ 1223984 w 1457724"/>
                  <a:gd name="connsiteY12" fmla="*/ 381000 h 3449105"/>
                  <a:gd name="connsiteX13" fmla="*/ 923947 w 1457724"/>
                  <a:gd name="connsiteY13" fmla="*/ 104775 h 3449105"/>
                  <a:gd name="connsiteX14" fmla="*/ 909659 w 1457724"/>
                  <a:gd name="connsiteY14" fmla="*/ 0 h 3449105"/>
                  <a:gd name="connsiteX15" fmla="*/ 542947 w 1457724"/>
                  <a:gd name="connsiteY15" fmla="*/ 0 h 3449105"/>
                  <a:gd name="connsiteX0" fmla="*/ 535805 w 1450582"/>
                  <a:gd name="connsiteY0" fmla="*/ 0 h 3449105"/>
                  <a:gd name="connsiteX1" fmla="*/ 528661 w 1450582"/>
                  <a:gd name="connsiteY1" fmla="*/ 121444 h 3449105"/>
                  <a:gd name="connsiteX2" fmla="*/ 271485 w 1450582"/>
                  <a:gd name="connsiteY2" fmla="*/ 328613 h 3449105"/>
                  <a:gd name="connsiteX3" fmla="*/ 23 w 1450582"/>
                  <a:gd name="connsiteY3" fmla="*/ 669131 h 3449105"/>
                  <a:gd name="connsiteX4" fmla="*/ 64317 w 1450582"/>
                  <a:gd name="connsiteY4" fmla="*/ 2895600 h 3449105"/>
                  <a:gd name="connsiteX5" fmla="*/ 231004 w 1450582"/>
                  <a:gd name="connsiteY5" fmla="*/ 3295650 h 3449105"/>
                  <a:gd name="connsiteX6" fmla="*/ 397692 w 1450582"/>
                  <a:gd name="connsiteY6" fmla="*/ 3409950 h 3449105"/>
                  <a:gd name="connsiteX7" fmla="*/ 678679 w 1450582"/>
                  <a:gd name="connsiteY7" fmla="*/ 3448050 h 3449105"/>
                  <a:gd name="connsiteX8" fmla="*/ 1183504 w 1450582"/>
                  <a:gd name="connsiteY8" fmla="*/ 3333750 h 3449105"/>
                  <a:gd name="connsiteX9" fmla="*/ 1307329 w 1450582"/>
                  <a:gd name="connsiteY9" fmla="*/ 3169444 h 3449105"/>
                  <a:gd name="connsiteX10" fmla="*/ 1374004 w 1450582"/>
                  <a:gd name="connsiteY10" fmla="*/ 2971800 h 3449105"/>
                  <a:gd name="connsiteX11" fmla="*/ 1450204 w 1450582"/>
                  <a:gd name="connsiteY11" fmla="*/ 766763 h 3449105"/>
                  <a:gd name="connsiteX12" fmla="*/ 1216842 w 1450582"/>
                  <a:gd name="connsiteY12" fmla="*/ 381000 h 3449105"/>
                  <a:gd name="connsiteX13" fmla="*/ 916805 w 1450582"/>
                  <a:gd name="connsiteY13" fmla="*/ 104775 h 3449105"/>
                  <a:gd name="connsiteX14" fmla="*/ 902517 w 1450582"/>
                  <a:gd name="connsiteY14" fmla="*/ 0 h 3449105"/>
                  <a:gd name="connsiteX15" fmla="*/ 535805 w 1450582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50559" h="3448808">
                    <a:moveTo>
                      <a:pt x="535782" y="0"/>
                    </a:moveTo>
                    <a:lnTo>
                      <a:pt x="528638" y="121444"/>
                    </a:lnTo>
                    <a:cubicBezTo>
                      <a:pt x="442913" y="197644"/>
                      <a:pt x="359568" y="237332"/>
                      <a:pt x="271462" y="328613"/>
                    </a:cubicBezTo>
                    <a:cubicBezTo>
                      <a:pt x="183356" y="419894"/>
                      <a:pt x="1" y="576264"/>
                      <a:pt x="0" y="669131"/>
                    </a:cubicBezTo>
                    <a:lnTo>
                      <a:pt x="64294" y="2895600"/>
                    </a:lnTo>
                    <a:cubicBezTo>
                      <a:pt x="65088" y="3045619"/>
                      <a:pt x="165894" y="3226594"/>
                      <a:pt x="230981" y="3295650"/>
                    </a:cubicBezTo>
                    <a:cubicBezTo>
                      <a:pt x="296068" y="3364706"/>
                      <a:pt x="349251" y="3385343"/>
                      <a:pt x="397669" y="3409950"/>
                    </a:cubicBezTo>
                    <a:cubicBezTo>
                      <a:pt x="446087" y="3434557"/>
                      <a:pt x="555625" y="3452812"/>
                      <a:pt x="678656" y="3448050"/>
                    </a:cubicBezTo>
                    <a:cubicBezTo>
                      <a:pt x="801687" y="3443288"/>
                      <a:pt x="1124743" y="3359944"/>
                      <a:pt x="1183481" y="3333750"/>
                    </a:cubicBezTo>
                    <a:cubicBezTo>
                      <a:pt x="1242219" y="3307556"/>
                      <a:pt x="1294605" y="3249613"/>
                      <a:pt x="1326356" y="3176588"/>
                    </a:cubicBezTo>
                    <a:cubicBezTo>
                      <a:pt x="1358107" y="3103563"/>
                      <a:pt x="1363662" y="3054349"/>
                      <a:pt x="1373981" y="2971800"/>
                    </a:cubicBezTo>
                    <a:lnTo>
                      <a:pt x="1450181" y="766763"/>
                    </a:lnTo>
                    <a:cubicBezTo>
                      <a:pt x="1458119" y="673893"/>
                      <a:pt x="1339849" y="500063"/>
                      <a:pt x="1216819" y="381000"/>
                    </a:cubicBezTo>
                    <a:cubicBezTo>
                      <a:pt x="1093789" y="261937"/>
                      <a:pt x="1016794" y="196850"/>
                      <a:pt x="916782" y="104775"/>
                    </a:cubicBezTo>
                    <a:lnTo>
                      <a:pt x="902494" y="0"/>
                    </a:lnTo>
                    <a:lnTo>
                      <a:pt x="535782" y="0"/>
                    </a:ln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BD454FF3-5B5B-EF20-E0CB-208D2ED2D924}"/>
                  </a:ext>
                </a:extLst>
              </p:cNvPr>
              <p:cNvSpPr/>
              <p:nvPr/>
            </p:nvSpPr>
            <p:spPr>
              <a:xfrm>
                <a:off x="2416969" y="1971674"/>
                <a:ext cx="426244" cy="419128"/>
              </a:xfrm>
              <a:custGeom>
                <a:avLst/>
                <a:gdLst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5744 w 448253"/>
                  <a:gd name="connsiteY8" fmla="*/ 80963 h 419128"/>
                  <a:gd name="connsiteX9" fmla="*/ 33340 w 448253"/>
                  <a:gd name="connsiteY9" fmla="*/ 76200 h 419128"/>
                  <a:gd name="connsiteX10" fmla="*/ 223840 w 448253"/>
                  <a:gd name="connsiteY10" fmla="*/ 0 h 419128"/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3340 w 448253"/>
                  <a:gd name="connsiteY8" fmla="*/ 76200 h 419128"/>
                  <a:gd name="connsiteX9" fmla="*/ 223840 w 448253"/>
                  <a:gd name="connsiteY9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11936 w 447677"/>
                  <a:gd name="connsiteY2" fmla="*/ 80963 h 419128"/>
                  <a:gd name="connsiteX3" fmla="*/ 447677 w 447677"/>
                  <a:gd name="connsiteY3" fmla="*/ 354807 h 419128"/>
                  <a:gd name="connsiteX4" fmla="*/ 233364 w 447677"/>
                  <a:gd name="connsiteY4" fmla="*/ 419100 h 419128"/>
                  <a:gd name="connsiteX5" fmla="*/ 1 w 447677"/>
                  <a:gd name="connsiteY5" fmla="*/ 354807 h 419128"/>
                  <a:gd name="connsiteX6" fmla="*/ 35124 w 447677"/>
                  <a:gd name="connsiteY6" fmla="*/ 80963 h 419128"/>
                  <a:gd name="connsiteX7" fmla="*/ 33340 w 447677"/>
                  <a:gd name="connsiteY7" fmla="*/ 76200 h 419128"/>
                  <a:gd name="connsiteX8" fmla="*/ 223840 w 447677"/>
                  <a:gd name="connsiteY8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47677 w 447677"/>
                  <a:gd name="connsiteY2" fmla="*/ 354807 h 419128"/>
                  <a:gd name="connsiteX3" fmla="*/ 233364 w 447677"/>
                  <a:gd name="connsiteY3" fmla="*/ 419100 h 419128"/>
                  <a:gd name="connsiteX4" fmla="*/ 1 w 447677"/>
                  <a:gd name="connsiteY4" fmla="*/ 354807 h 419128"/>
                  <a:gd name="connsiteX5" fmla="*/ 35124 w 447677"/>
                  <a:gd name="connsiteY5" fmla="*/ 80963 h 419128"/>
                  <a:gd name="connsiteX6" fmla="*/ 33340 w 447677"/>
                  <a:gd name="connsiteY6" fmla="*/ 76200 h 419128"/>
                  <a:gd name="connsiteX7" fmla="*/ 223840 w 447677"/>
                  <a:gd name="connsiteY7" fmla="*/ 0 h 419128"/>
                  <a:gd name="connsiteX0" fmla="*/ 238396 w 462233"/>
                  <a:gd name="connsiteY0" fmla="*/ 0 h 419128"/>
                  <a:gd name="connsiteX1" fmla="*/ 428896 w 462233"/>
                  <a:gd name="connsiteY1" fmla="*/ 76200 h 419128"/>
                  <a:gd name="connsiteX2" fmla="*/ 462233 w 462233"/>
                  <a:gd name="connsiteY2" fmla="*/ 354807 h 419128"/>
                  <a:gd name="connsiteX3" fmla="*/ 247920 w 462233"/>
                  <a:gd name="connsiteY3" fmla="*/ 419100 h 419128"/>
                  <a:gd name="connsiteX4" fmla="*/ 14557 w 462233"/>
                  <a:gd name="connsiteY4" fmla="*/ 354807 h 419128"/>
                  <a:gd name="connsiteX5" fmla="*/ 47896 w 462233"/>
                  <a:gd name="connsiteY5" fmla="*/ 76200 h 419128"/>
                  <a:gd name="connsiteX6" fmla="*/ 238396 w 462233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7676" h="419128">
                    <a:moveTo>
                      <a:pt x="223839" y="0"/>
                    </a:moveTo>
                    <a:cubicBezTo>
                      <a:pt x="329049" y="0"/>
                      <a:pt x="414339" y="34116"/>
                      <a:pt x="414339" y="76200"/>
                    </a:cubicBezTo>
                    <a:lnTo>
                      <a:pt x="447676" y="354807"/>
                    </a:lnTo>
                    <a:cubicBezTo>
                      <a:pt x="408782" y="404019"/>
                      <a:pt x="319881" y="419894"/>
                      <a:pt x="233363" y="419100"/>
                    </a:cubicBezTo>
                    <a:cubicBezTo>
                      <a:pt x="146845" y="418306"/>
                      <a:pt x="65882" y="414338"/>
                      <a:pt x="0" y="354807"/>
                    </a:cubicBezTo>
                    <a:lnTo>
                      <a:pt x="33339" y="76200"/>
                    </a:lnTo>
                    <a:cubicBezTo>
                      <a:pt x="75407" y="31353"/>
                      <a:pt x="118629" y="0"/>
                      <a:pt x="2238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DB22F9C2-E224-B074-1727-F30C828A5085}"/>
                  </a:ext>
                </a:extLst>
              </p:cNvPr>
              <p:cNvSpPr/>
              <p:nvPr/>
            </p:nvSpPr>
            <p:spPr>
              <a:xfrm>
                <a:off x="2447925" y="1969292"/>
                <a:ext cx="362406" cy="1524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8B8C731E-FDB5-1342-D0DF-6FF82248DB23}"/>
                  </a:ext>
                </a:extLst>
              </p:cNvPr>
              <p:cNvSpPr/>
              <p:nvPr/>
            </p:nvSpPr>
            <p:spPr>
              <a:xfrm>
                <a:off x="2289175" y="2475734"/>
                <a:ext cx="663576" cy="184916"/>
              </a:xfrm>
              <a:custGeom>
                <a:avLst/>
                <a:gdLst>
                  <a:gd name="connsiteX0" fmla="*/ 331788 w 663576"/>
                  <a:gd name="connsiteY0" fmla="*/ 0 h 184916"/>
                  <a:gd name="connsiteX1" fmla="*/ 637502 w 663576"/>
                  <a:gd name="connsiteY1" fmla="*/ 56469 h 184916"/>
                  <a:gd name="connsiteX2" fmla="*/ 654402 w 663576"/>
                  <a:gd name="connsiteY2" fmla="*/ 71641 h 184916"/>
                  <a:gd name="connsiteX3" fmla="*/ 656896 w 663576"/>
                  <a:gd name="connsiteY3" fmla="*/ 73993 h 184916"/>
                  <a:gd name="connsiteX4" fmla="*/ 663576 w 663576"/>
                  <a:gd name="connsiteY4" fmla="*/ 92458 h 184916"/>
                  <a:gd name="connsiteX5" fmla="*/ 331788 w 663576"/>
                  <a:gd name="connsiteY5" fmla="*/ 184916 h 184916"/>
                  <a:gd name="connsiteX6" fmla="*/ 0 w 663576"/>
                  <a:gd name="connsiteY6" fmla="*/ 92458 h 184916"/>
                  <a:gd name="connsiteX7" fmla="*/ 6741 w 663576"/>
                  <a:gd name="connsiteY7" fmla="*/ 73825 h 184916"/>
                  <a:gd name="connsiteX8" fmla="*/ 20387 w 663576"/>
                  <a:gd name="connsiteY8" fmla="*/ 61574 h 184916"/>
                  <a:gd name="connsiteX9" fmla="*/ 25306 w 663576"/>
                  <a:gd name="connsiteY9" fmla="*/ 57706 h 184916"/>
                  <a:gd name="connsiteX10" fmla="*/ 28924 w 663576"/>
                  <a:gd name="connsiteY10" fmla="*/ 55006 h 184916"/>
                  <a:gd name="connsiteX11" fmla="*/ 56664 w 663576"/>
                  <a:gd name="connsiteY11" fmla="*/ 40764 h 184916"/>
                  <a:gd name="connsiteX12" fmla="*/ 331788 w 663576"/>
                  <a:gd name="connsiteY12" fmla="*/ 0 h 18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3576" h="184916">
                    <a:moveTo>
                      <a:pt x="331788" y="0"/>
                    </a:moveTo>
                    <a:cubicBezTo>
                      <a:pt x="469219" y="0"/>
                      <a:pt x="587134" y="23285"/>
                      <a:pt x="637502" y="56469"/>
                    </a:cubicBezTo>
                    <a:lnTo>
                      <a:pt x="654402" y="71641"/>
                    </a:lnTo>
                    <a:lnTo>
                      <a:pt x="656896" y="73993"/>
                    </a:lnTo>
                    <a:lnTo>
                      <a:pt x="663576" y="92458"/>
                    </a:lnTo>
                    <a:cubicBezTo>
                      <a:pt x="663576" y="143521"/>
                      <a:pt x="515029" y="184916"/>
                      <a:pt x="331788" y="184916"/>
                    </a:cubicBezTo>
                    <a:cubicBezTo>
                      <a:pt x="148547" y="184916"/>
                      <a:pt x="0" y="143521"/>
                      <a:pt x="0" y="92458"/>
                    </a:cubicBezTo>
                    <a:cubicBezTo>
                      <a:pt x="0" y="86075"/>
                      <a:pt x="2321" y="79843"/>
                      <a:pt x="6741" y="73825"/>
                    </a:cubicBezTo>
                    <a:lnTo>
                      <a:pt x="20387" y="61574"/>
                    </a:lnTo>
                    <a:lnTo>
                      <a:pt x="25306" y="57706"/>
                    </a:lnTo>
                    <a:lnTo>
                      <a:pt x="28924" y="55006"/>
                    </a:lnTo>
                    <a:lnTo>
                      <a:pt x="56664" y="40764"/>
                    </a:lnTo>
                    <a:cubicBezTo>
                      <a:pt x="116289" y="16170"/>
                      <a:pt x="217262" y="0"/>
                      <a:pt x="331788" y="0"/>
                    </a:cubicBez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A080C6D4-3B69-5F88-A12F-815985AC41C9}"/>
                  </a:ext>
                </a:extLst>
              </p:cNvPr>
              <p:cNvSpPr/>
              <p:nvPr/>
            </p:nvSpPr>
            <p:spPr>
              <a:xfrm>
                <a:off x="1938655" y="2537308"/>
                <a:ext cx="1379220" cy="3171342"/>
              </a:xfrm>
              <a:custGeom>
                <a:avLst/>
                <a:gdLst>
                  <a:gd name="connsiteX0" fmla="*/ 378368 w 1386681"/>
                  <a:gd name="connsiteY0" fmla="*/ 0 h 3171342"/>
                  <a:gd name="connsiteX1" fmla="*/ 364722 w 1386681"/>
                  <a:gd name="connsiteY1" fmla="*/ 12251 h 3171342"/>
                  <a:gd name="connsiteX2" fmla="*/ 357981 w 1386681"/>
                  <a:gd name="connsiteY2" fmla="*/ 30884 h 3171342"/>
                  <a:gd name="connsiteX3" fmla="*/ 689769 w 1386681"/>
                  <a:gd name="connsiteY3" fmla="*/ 123342 h 3171342"/>
                  <a:gd name="connsiteX4" fmla="*/ 1021557 w 1386681"/>
                  <a:gd name="connsiteY4" fmla="*/ 30884 h 3171342"/>
                  <a:gd name="connsiteX5" fmla="*/ 1014877 w 1386681"/>
                  <a:gd name="connsiteY5" fmla="*/ 12419 h 3171342"/>
                  <a:gd name="connsiteX6" fmla="*/ 1082245 w 1386681"/>
                  <a:gd name="connsiteY6" fmla="*/ 75954 h 3171342"/>
                  <a:gd name="connsiteX7" fmla="*/ 1163234 w 1386681"/>
                  <a:gd name="connsiteY7" fmla="*/ 155045 h 3171342"/>
                  <a:gd name="connsiteX8" fmla="*/ 1386320 w 1386681"/>
                  <a:gd name="connsiteY8" fmla="*/ 534331 h 3171342"/>
                  <a:gd name="connsiteX9" fmla="*/ 1313475 w 1386681"/>
                  <a:gd name="connsiteY9" fmla="*/ 2702343 h 3171342"/>
                  <a:gd name="connsiteX10" fmla="*/ 1267948 w 1386681"/>
                  <a:gd name="connsiteY10" fmla="*/ 2903693 h 3171342"/>
                  <a:gd name="connsiteX11" fmla="*/ 1131364 w 1386681"/>
                  <a:gd name="connsiteY11" fmla="*/ 3058216 h 3171342"/>
                  <a:gd name="connsiteX12" fmla="*/ 648770 w 1386681"/>
                  <a:gd name="connsiteY12" fmla="*/ 3170597 h 3171342"/>
                  <a:gd name="connsiteX13" fmla="*/ 380157 w 1386681"/>
                  <a:gd name="connsiteY13" fmla="*/ 3133137 h 3171342"/>
                  <a:gd name="connsiteX14" fmla="*/ 220809 w 1386681"/>
                  <a:gd name="connsiteY14" fmla="*/ 3020756 h 3171342"/>
                  <a:gd name="connsiteX15" fmla="*/ 61463 w 1386681"/>
                  <a:gd name="connsiteY15" fmla="*/ 2627423 h 3171342"/>
                  <a:gd name="connsiteX16" fmla="*/ 0 w 1386681"/>
                  <a:gd name="connsiteY16" fmla="*/ 438338 h 3171342"/>
                  <a:gd name="connsiteX17" fmla="*/ 259508 w 1386681"/>
                  <a:gd name="connsiteY17" fmla="*/ 103537 h 3171342"/>
                  <a:gd name="connsiteX18" fmla="*/ 321931 w 1386681"/>
                  <a:gd name="connsiteY18" fmla="*/ 44384 h 3171342"/>
                  <a:gd name="connsiteX19" fmla="*/ 378368 w 1386681"/>
                  <a:gd name="connsiteY19" fmla="*/ 0 h 317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6681" h="3171342">
                    <a:moveTo>
                      <a:pt x="378368" y="0"/>
                    </a:moveTo>
                    <a:lnTo>
                      <a:pt x="364722" y="12251"/>
                    </a:lnTo>
                    <a:cubicBezTo>
                      <a:pt x="360302" y="18269"/>
                      <a:pt x="357981" y="24501"/>
                      <a:pt x="357981" y="30884"/>
                    </a:cubicBezTo>
                    <a:cubicBezTo>
                      <a:pt x="357981" y="81947"/>
                      <a:pt x="506528" y="123342"/>
                      <a:pt x="689769" y="123342"/>
                    </a:cubicBezTo>
                    <a:cubicBezTo>
                      <a:pt x="873010" y="123342"/>
                      <a:pt x="1021557" y="81947"/>
                      <a:pt x="1021557" y="30884"/>
                    </a:cubicBezTo>
                    <a:lnTo>
                      <a:pt x="1014877" y="12419"/>
                    </a:lnTo>
                    <a:lnTo>
                      <a:pt x="1082245" y="75954"/>
                    </a:lnTo>
                    <a:cubicBezTo>
                      <a:pt x="1107179" y="99830"/>
                      <a:pt x="1133831" y="125779"/>
                      <a:pt x="1163234" y="155045"/>
                    </a:cubicBezTo>
                    <a:cubicBezTo>
                      <a:pt x="1280846" y="272109"/>
                      <a:pt x="1393908" y="443020"/>
                      <a:pt x="1386320" y="534331"/>
                    </a:cubicBezTo>
                    <a:lnTo>
                      <a:pt x="1313475" y="2702343"/>
                    </a:lnTo>
                    <a:cubicBezTo>
                      <a:pt x="1303611" y="2783506"/>
                      <a:pt x="1298300" y="2831894"/>
                      <a:pt x="1267948" y="2903693"/>
                    </a:cubicBezTo>
                    <a:cubicBezTo>
                      <a:pt x="1237595" y="2975492"/>
                      <a:pt x="1187516" y="3032462"/>
                      <a:pt x="1131364" y="3058216"/>
                    </a:cubicBezTo>
                    <a:cubicBezTo>
                      <a:pt x="1075213" y="3083970"/>
                      <a:pt x="766383" y="3165915"/>
                      <a:pt x="648770" y="3170597"/>
                    </a:cubicBezTo>
                    <a:cubicBezTo>
                      <a:pt x="531157" y="3175279"/>
                      <a:pt x="426443" y="3157330"/>
                      <a:pt x="380157" y="3133137"/>
                    </a:cubicBezTo>
                    <a:cubicBezTo>
                      <a:pt x="333871" y="3108943"/>
                      <a:pt x="283030" y="3088652"/>
                      <a:pt x="220809" y="3020756"/>
                    </a:cubicBezTo>
                    <a:cubicBezTo>
                      <a:pt x="158589" y="2952859"/>
                      <a:pt x="62222" y="2774923"/>
                      <a:pt x="61463" y="2627423"/>
                    </a:cubicBezTo>
                    <a:lnTo>
                      <a:pt x="0" y="438338"/>
                    </a:lnTo>
                    <a:cubicBezTo>
                      <a:pt x="1" y="347030"/>
                      <a:pt x="175282" y="193286"/>
                      <a:pt x="259508" y="103537"/>
                    </a:cubicBezTo>
                    <a:cubicBezTo>
                      <a:pt x="280565" y="81100"/>
                      <a:pt x="301337" y="61834"/>
                      <a:pt x="321931" y="44384"/>
                    </a:cubicBezTo>
                    <a:lnTo>
                      <a:pt x="378368" y="0"/>
                    </a:ln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21689165-B422-7746-E6D4-1E2BF3CED31D}"/>
                  </a:ext>
                </a:extLst>
              </p:cNvPr>
              <p:cNvSpPr/>
              <p:nvPr/>
            </p:nvSpPr>
            <p:spPr>
              <a:xfrm>
                <a:off x="1908410" y="3136974"/>
                <a:ext cx="1438975" cy="1230024"/>
              </a:xfrm>
              <a:custGeom>
                <a:avLst/>
                <a:gdLst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14" fmla="*/ 0 w 1438975"/>
                  <a:gd name="connsiteY14" fmla="*/ 0 h 123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8975" h="1230024">
                    <a:moveTo>
                      <a:pt x="0" y="0"/>
                    </a:moveTo>
                    <a:lnTo>
                      <a:pt x="7586" y="17143"/>
                    </a:lnTo>
                    <a:cubicBezTo>
                      <a:pt x="53685" y="116411"/>
                      <a:pt x="110835" y="211662"/>
                      <a:pt x="216205" y="258691"/>
                    </a:cubicBezTo>
                    <a:cubicBezTo>
                      <a:pt x="356699" y="321397"/>
                      <a:pt x="617048" y="311078"/>
                      <a:pt x="806755" y="294409"/>
                    </a:cubicBezTo>
                    <a:cubicBezTo>
                      <a:pt x="996462" y="277740"/>
                      <a:pt x="1253637" y="239641"/>
                      <a:pt x="1328249" y="187253"/>
                    </a:cubicBezTo>
                    <a:cubicBezTo>
                      <a:pt x="1365555" y="161059"/>
                      <a:pt x="1396909" y="131293"/>
                      <a:pt x="1426774" y="100635"/>
                    </a:cubicBezTo>
                    <a:lnTo>
                      <a:pt x="1438975" y="88109"/>
                    </a:lnTo>
                    <a:lnTo>
                      <a:pt x="1408774" y="962075"/>
                    </a:lnTo>
                    <a:lnTo>
                      <a:pt x="1376172" y="997771"/>
                    </a:lnTo>
                    <a:cubicBezTo>
                      <a:pt x="1346902" y="1029818"/>
                      <a:pt x="1316740" y="1060378"/>
                      <a:pt x="1283005" y="1084984"/>
                    </a:cubicBezTo>
                    <a:cubicBezTo>
                      <a:pt x="1215536" y="1134197"/>
                      <a:pt x="570216" y="1254847"/>
                      <a:pt x="442423" y="1225478"/>
                    </a:cubicBezTo>
                    <a:cubicBezTo>
                      <a:pt x="314630" y="1196109"/>
                      <a:pt x="214617" y="1170709"/>
                      <a:pt x="170961" y="1123085"/>
                    </a:cubicBezTo>
                    <a:cubicBezTo>
                      <a:pt x="127305" y="1075461"/>
                      <a:pt x="109843" y="1046290"/>
                      <a:pt x="70354" y="989438"/>
                    </a:cubicBezTo>
                    <a:lnTo>
                      <a:pt x="26751" y="92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7BDCA20C-53B6-5A7A-6A9F-42045BCD8892}"/>
              </a:ext>
            </a:extLst>
          </p:cNvPr>
          <p:cNvGrpSpPr/>
          <p:nvPr/>
        </p:nvGrpSpPr>
        <p:grpSpPr>
          <a:xfrm>
            <a:off x="3986154" y="3849226"/>
            <a:ext cx="1933692" cy="2081512"/>
            <a:chOff x="4037330" y="3847402"/>
            <a:chExt cx="1933692" cy="2081512"/>
          </a:xfrm>
        </p:grpSpPr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57094A9D-38A2-685A-BC72-5ABBDF590344}"/>
                </a:ext>
              </a:extLst>
            </p:cNvPr>
            <p:cNvGrpSpPr/>
            <p:nvPr/>
          </p:nvGrpSpPr>
          <p:grpSpPr>
            <a:xfrm>
              <a:off x="4753322" y="3847402"/>
              <a:ext cx="562292" cy="1520795"/>
              <a:chOff x="1902619" y="1969292"/>
              <a:chExt cx="1450559" cy="3765516"/>
            </a:xfrm>
          </p:grpSpPr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874B7841-FC7A-CE3F-731D-9442C6BED59B}"/>
                  </a:ext>
                </a:extLst>
              </p:cNvPr>
              <p:cNvSpPr/>
              <p:nvPr/>
            </p:nvSpPr>
            <p:spPr>
              <a:xfrm>
                <a:off x="1902619" y="2286000"/>
                <a:ext cx="1450559" cy="3448808"/>
              </a:xfrm>
              <a:custGeom>
                <a:avLst/>
                <a:gdLst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0 w 1457325"/>
                  <a:gd name="connsiteY2" fmla="*/ 642938 h 3448050"/>
                  <a:gd name="connsiteX3" fmla="*/ 71438 w 1457325"/>
                  <a:gd name="connsiteY3" fmla="*/ 2895600 h 3448050"/>
                  <a:gd name="connsiteX4" fmla="*/ 238125 w 1457325"/>
                  <a:gd name="connsiteY4" fmla="*/ 3295650 h 3448050"/>
                  <a:gd name="connsiteX5" fmla="*/ 404813 w 1457325"/>
                  <a:gd name="connsiteY5" fmla="*/ 3409950 h 3448050"/>
                  <a:gd name="connsiteX6" fmla="*/ 685800 w 1457325"/>
                  <a:gd name="connsiteY6" fmla="*/ 3448050 h 3448050"/>
                  <a:gd name="connsiteX7" fmla="*/ 1190625 w 1457325"/>
                  <a:gd name="connsiteY7" fmla="*/ 3333750 h 3448050"/>
                  <a:gd name="connsiteX8" fmla="*/ 1295400 w 1457325"/>
                  <a:gd name="connsiteY8" fmla="*/ 3200400 h 3448050"/>
                  <a:gd name="connsiteX9" fmla="*/ 1381125 w 1457325"/>
                  <a:gd name="connsiteY9" fmla="*/ 2971800 h 3448050"/>
                  <a:gd name="connsiteX10" fmla="*/ 1457325 w 1457325"/>
                  <a:gd name="connsiteY10" fmla="*/ 766763 h 3448050"/>
                  <a:gd name="connsiteX11" fmla="*/ 1223963 w 1457325"/>
                  <a:gd name="connsiteY11" fmla="*/ 381000 h 3448050"/>
                  <a:gd name="connsiteX12" fmla="*/ 909638 w 1457325"/>
                  <a:gd name="connsiteY12" fmla="*/ 128588 h 3448050"/>
                  <a:gd name="connsiteX13" fmla="*/ 909638 w 1457325"/>
                  <a:gd name="connsiteY13" fmla="*/ 0 h 3448050"/>
                  <a:gd name="connsiteX14" fmla="*/ 566738 w 1457325"/>
                  <a:gd name="connsiteY14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47 w 1457724"/>
                  <a:gd name="connsiteY0" fmla="*/ 0 h 3449105"/>
                  <a:gd name="connsiteX1" fmla="*/ 535803 w 1457724"/>
                  <a:gd name="connsiteY1" fmla="*/ 121444 h 3449105"/>
                  <a:gd name="connsiteX2" fmla="*/ 278627 w 1457724"/>
                  <a:gd name="connsiteY2" fmla="*/ 328613 h 3449105"/>
                  <a:gd name="connsiteX3" fmla="*/ 21 w 1457724"/>
                  <a:gd name="connsiteY3" fmla="*/ 642938 h 3449105"/>
                  <a:gd name="connsiteX4" fmla="*/ 71459 w 1457724"/>
                  <a:gd name="connsiteY4" fmla="*/ 2895600 h 3449105"/>
                  <a:gd name="connsiteX5" fmla="*/ 238146 w 1457724"/>
                  <a:gd name="connsiteY5" fmla="*/ 3295650 h 3449105"/>
                  <a:gd name="connsiteX6" fmla="*/ 404834 w 1457724"/>
                  <a:gd name="connsiteY6" fmla="*/ 3409950 h 3449105"/>
                  <a:gd name="connsiteX7" fmla="*/ 685821 w 1457724"/>
                  <a:gd name="connsiteY7" fmla="*/ 3448050 h 3449105"/>
                  <a:gd name="connsiteX8" fmla="*/ 1190646 w 1457724"/>
                  <a:gd name="connsiteY8" fmla="*/ 3333750 h 3449105"/>
                  <a:gd name="connsiteX9" fmla="*/ 1314471 w 1457724"/>
                  <a:gd name="connsiteY9" fmla="*/ 3169444 h 3449105"/>
                  <a:gd name="connsiteX10" fmla="*/ 1381146 w 1457724"/>
                  <a:gd name="connsiteY10" fmla="*/ 2971800 h 3449105"/>
                  <a:gd name="connsiteX11" fmla="*/ 1457346 w 1457724"/>
                  <a:gd name="connsiteY11" fmla="*/ 766763 h 3449105"/>
                  <a:gd name="connsiteX12" fmla="*/ 1223984 w 1457724"/>
                  <a:gd name="connsiteY12" fmla="*/ 381000 h 3449105"/>
                  <a:gd name="connsiteX13" fmla="*/ 923947 w 1457724"/>
                  <a:gd name="connsiteY13" fmla="*/ 104775 h 3449105"/>
                  <a:gd name="connsiteX14" fmla="*/ 909659 w 1457724"/>
                  <a:gd name="connsiteY14" fmla="*/ 0 h 3449105"/>
                  <a:gd name="connsiteX15" fmla="*/ 542947 w 1457724"/>
                  <a:gd name="connsiteY15" fmla="*/ 0 h 3449105"/>
                  <a:gd name="connsiteX0" fmla="*/ 535805 w 1450582"/>
                  <a:gd name="connsiteY0" fmla="*/ 0 h 3449105"/>
                  <a:gd name="connsiteX1" fmla="*/ 528661 w 1450582"/>
                  <a:gd name="connsiteY1" fmla="*/ 121444 h 3449105"/>
                  <a:gd name="connsiteX2" fmla="*/ 271485 w 1450582"/>
                  <a:gd name="connsiteY2" fmla="*/ 328613 h 3449105"/>
                  <a:gd name="connsiteX3" fmla="*/ 23 w 1450582"/>
                  <a:gd name="connsiteY3" fmla="*/ 669131 h 3449105"/>
                  <a:gd name="connsiteX4" fmla="*/ 64317 w 1450582"/>
                  <a:gd name="connsiteY4" fmla="*/ 2895600 h 3449105"/>
                  <a:gd name="connsiteX5" fmla="*/ 231004 w 1450582"/>
                  <a:gd name="connsiteY5" fmla="*/ 3295650 h 3449105"/>
                  <a:gd name="connsiteX6" fmla="*/ 397692 w 1450582"/>
                  <a:gd name="connsiteY6" fmla="*/ 3409950 h 3449105"/>
                  <a:gd name="connsiteX7" fmla="*/ 678679 w 1450582"/>
                  <a:gd name="connsiteY7" fmla="*/ 3448050 h 3449105"/>
                  <a:gd name="connsiteX8" fmla="*/ 1183504 w 1450582"/>
                  <a:gd name="connsiteY8" fmla="*/ 3333750 h 3449105"/>
                  <a:gd name="connsiteX9" fmla="*/ 1307329 w 1450582"/>
                  <a:gd name="connsiteY9" fmla="*/ 3169444 h 3449105"/>
                  <a:gd name="connsiteX10" fmla="*/ 1374004 w 1450582"/>
                  <a:gd name="connsiteY10" fmla="*/ 2971800 h 3449105"/>
                  <a:gd name="connsiteX11" fmla="*/ 1450204 w 1450582"/>
                  <a:gd name="connsiteY11" fmla="*/ 766763 h 3449105"/>
                  <a:gd name="connsiteX12" fmla="*/ 1216842 w 1450582"/>
                  <a:gd name="connsiteY12" fmla="*/ 381000 h 3449105"/>
                  <a:gd name="connsiteX13" fmla="*/ 916805 w 1450582"/>
                  <a:gd name="connsiteY13" fmla="*/ 104775 h 3449105"/>
                  <a:gd name="connsiteX14" fmla="*/ 902517 w 1450582"/>
                  <a:gd name="connsiteY14" fmla="*/ 0 h 3449105"/>
                  <a:gd name="connsiteX15" fmla="*/ 535805 w 1450582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50559" h="3448808">
                    <a:moveTo>
                      <a:pt x="535782" y="0"/>
                    </a:moveTo>
                    <a:lnTo>
                      <a:pt x="528638" y="121444"/>
                    </a:lnTo>
                    <a:cubicBezTo>
                      <a:pt x="442913" y="197644"/>
                      <a:pt x="359568" y="237332"/>
                      <a:pt x="271462" y="328613"/>
                    </a:cubicBezTo>
                    <a:cubicBezTo>
                      <a:pt x="183356" y="419894"/>
                      <a:pt x="1" y="576264"/>
                      <a:pt x="0" y="669131"/>
                    </a:cubicBezTo>
                    <a:lnTo>
                      <a:pt x="64294" y="2895600"/>
                    </a:lnTo>
                    <a:cubicBezTo>
                      <a:pt x="65088" y="3045619"/>
                      <a:pt x="165894" y="3226594"/>
                      <a:pt x="230981" y="3295650"/>
                    </a:cubicBezTo>
                    <a:cubicBezTo>
                      <a:pt x="296068" y="3364706"/>
                      <a:pt x="349251" y="3385343"/>
                      <a:pt x="397669" y="3409950"/>
                    </a:cubicBezTo>
                    <a:cubicBezTo>
                      <a:pt x="446087" y="3434557"/>
                      <a:pt x="555625" y="3452812"/>
                      <a:pt x="678656" y="3448050"/>
                    </a:cubicBezTo>
                    <a:cubicBezTo>
                      <a:pt x="801687" y="3443288"/>
                      <a:pt x="1124743" y="3359944"/>
                      <a:pt x="1183481" y="3333750"/>
                    </a:cubicBezTo>
                    <a:cubicBezTo>
                      <a:pt x="1242219" y="3307556"/>
                      <a:pt x="1294605" y="3249613"/>
                      <a:pt x="1326356" y="3176588"/>
                    </a:cubicBezTo>
                    <a:cubicBezTo>
                      <a:pt x="1358107" y="3103563"/>
                      <a:pt x="1363662" y="3054349"/>
                      <a:pt x="1373981" y="2971800"/>
                    </a:cubicBezTo>
                    <a:lnTo>
                      <a:pt x="1450181" y="766763"/>
                    </a:lnTo>
                    <a:cubicBezTo>
                      <a:pt x="1458119" y="673893"/>
                      <a:pt x="1339849" y="500063"/>
                      <a:pt x="1216819" y="381000"/>
                    </a:cubicBezTo>
                    <a:cubicBezTo>
                      <a:pt x="1093789" y="261937"/>
                      <a:pt x="1016794" y="196850"/>
                      <a:pt x="916782" y="104775"/>
                    </a:cubicBezTo>
                    <a:lnTo>
                      <a:pt x="902494" y="0"/>
                    </a:lnTo>
                    <a:lnTo>
                      <a:pt x="535782" y="0"/>
                    </a:ln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E4115CAE-17B8-2137-4FC8-2D96C67D6FD6}"/>
                  </a:ext>
                </a:extLst>
              </p:cNvPr>
              <p:cNvSpPr/>
              <p:nvPr/>
            </p:nvSpPr>
            <p:spPr>
              <a:xfrm>
                <a:off x="2416969" y="1971674"/>
                <a:ext cx="426244" cy="419128"/>
              </a:xfrm>
              <a:custGeom>
                <a:avLst/>
                <a:gdLst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5744 w 448253"/>
                  <a:gd name="connsiteY8" fmla="*/ 80963 h 419128"/>
                  <a:gd name="connsiteX9" fmla="*/ 33340 w 448253"/>
                  <a:gd name="connsiteY9" fmla="*/ 76200 h 419128"/>
                  <a:gd name="connsiteX10" fmla="*/ 223840 w 448253"/>
                  <a:gd name="connsiteY10" fmla="*/ 0 h 419128"/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3340 w 448253"/>
                  <a:gd name="connsiteY8" fmla="*/ 76200 h 419128"/>
                  <a:gd name="connsiteX9" fmla="*/ 223840 w 448253"/>
                  <a:gd name="connsiteY9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11936 w 447677"/>
                  <a:gd name="connsiteY2" fmla="*/ 80963 h 419128"/>
                  <a:gd name="connsiteX3" fmla="*/ 447677 w 447677"/>
                  <a:gd name="connsiteY3" fmla="*/ 354807 h 419128"/>
                  <a:gd name="connsiteX4" fmla="*/ 233364 w 447677"/>
                  <a:gd name="connsiteY4" fmla="*/ 419100 h 419128"/>
                  <a:gd name="connsiteX5" fmla="*/ 1 w 447677"/>
                  <a:gd name="connsiteY5" fmla="*/ 354807 h 419128"/>
                  <a:gd name="connsiteX6" fmla="*/ 35124 w 447677"/>
                  <a:gd name="connsiteY6" fmla="*/ 80963 h 419128"/>
                  <a:gd name="connsiteX7" fmla="*/ 33340 w 447677"/>
                  <a:gd name="connsiteY7" fmla="*/ 76200 h 419128"/>
                  <a:gd name="connsiteX8" fmla="*/ 223840 w 447677"/>
                  <a:gd name="connsiteY8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47677 w 447677"/>
                  <a:gd name="connsiteY2" fmla="*/ 354807 h 419128"/>
                  <a:gd name="connsiteX3" fmla="*/ 233364 w 447677"/>
                  <a:gd name="connsiteY3" fmla="*/ 419100 h 419128"/>
                  <a:gd name="connsiteX4" fmla="*/ 1 w 447677"/>
                  <a:gd name="connsiteY4" fmla="*/ 354807 h 419128"/>
                  <a:gd name="connsiteX5" fmla="*/ 35124 w 447677"/>
                  <a:gd name="connsiteY5" fmla="*/ 80963 h 419128"/>
                  <a:gd name="connsiteX6" fmla="*/ 33340 w 447677"/>
                  <a:gd name="connsiteY6" fmla="*/ 76200 h 419128"/>
                  <a:gd name="connsiteX7" fmla="*/ 223840 w 447677"/>
                  <a:gd name="connsiteY7" fmla="*/ 0 h 419128"/>
                  <a:gd name="connsiteX0" fmla="*/ 238396 w 462233"/>
                  <a:gd name="connsiteY0" fmla="*/ 0 h 419128"/>
                  <a:gd name="connsiteX1" fmla="*/ 428896 w 462233"/>
                  <a:gd name="connsiteY1" fmla="*/ 76200 h 419128"/>
                  <a:gd name="connsiteX2" fmla="*/ 462233 w 462233"/>
                  <a:gd name="connsiteY2" fmla="*/ 354807 h 419128"/>
                  <a:gd name="connsiteX3" fmla="*/ 247920 w 462233"/>
                  <a:gd name="connsiteY3" fmla="*/ 419100 h 419128"/>
                  <a:gd name="connsiteX4" fmla="*/ 14557 w 462233"/>
                  <a:gd name="connsiteY4" fmla="*/ 354807 h 419128"/>
                  <a:gd name="connsiteX5" fmla="*/ 47896 w 462233"/>
                  <a:gd name="connsiteY5" fmla="*/ 76200 h 419128"/>
                  <a:gd name="connsiteX6" fmla="*/ 238396 w 462233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7676" h="419128">
                    <a:moveTo>
                      <a:pt x="223839" y="0"/>
                    </a:moveTo>
                    <a:cubicBezTo>
                      <a:pt x="329049" y="0"/>
                      <a:pt x="414339" y="34116"/>
                      <a:pt x="414339" y="76200"/>
                    </a:cubicBezTo>
                    <a:lnTo>
                      <a:pt x="447676" y="354807"/>
                    </a:lnTo>
                    <a:cubicBezTo>
                      <a:pt x="408782" y="404019"/>
                      <a:pt x="319881" y="419894"/>
                      <a:pt x="233363" y="419100"/>
                    </a:cubicBezTo>
                    <a:cubicBezTo>
                      <a:pt x="146845" y="418306"/>
                      <a:pt x="65882" y="414338"/>
                      <a:pt x="0" y="354807"/>
                    </a:cubicBezTo>
                    <a:lnTo>
                      <a:pt x="33339" y="76200"/>
                    </a:lnTo>
                    <a:cubicBezTo>
                      <a:pt x="75407" y="31353"/>
                      <a:pt x="118629" y="0"/>
                      <a:pt x="2238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1CC58DC7-D712-5136-DD16-E12724111CFF}"/>
                  </a:ext>
                </a:extLst>
              </p:cNvPr>
              <p:cNvSpPr/>
              <p:nvPr/>
            </p:nvSpPr>
            <p:spPr>
              <a:xfrm>
                <a:off x="2447925" y="1969292"/>
                <a:ext cx="362406" cy="1524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8A6EDCCD-99DC-B590-00CE-8270CA04E2AA}"/>
                  </a:ext>
                </a:extLst>
              </p:cNvPr>
              <p:cNvSpPr/>
              <p:nvPr/>
            </p:nvSpPr>
            <p:spPr>
              <a:xfrm>
                <a:off x="2289175" y="2475734"/>
                <a:ext cx="663576" cy="184916"/>
              </a:xfrm>
              <a:custGeom>
                <a:avLst/>
                <a:gdLst>
                  <a:gd name="connsiteX0" fmla="*/ 331788 w 663576"/>
                  <a:gd name="connsiteY0" fmla="*/ 0 h 184916"/>
                  <a:gd name="connsiteX1" fmla="*/ 637502 w 663576"/>
                  <a:gd name="connsiteY1" fmla="*/ 56469 h 184916"/>
                  <a:gd name="connsiteX2" fmla="*/ 654402 w 663576"/>
                  <a:gd name="connsiteY2" fmla="*/ 71641 h 184916"/>
                  <a:gd name="connsiteX3" fmla="*/ 656896 w 663576"/>
                  <a:gd name="connsiteY3" fmla="*/ 73993 h 184916"/>
                  <a:gd name="connsiteX4" fmla="*/ 663576 w 663576"/>
                  <a:gd name="connsiteY4" fmla="*/ 92458 h 184916"/>
                  <a:gd name="connsiteX5" fmla="*/ 331788 w 663576"/>
                  <a:gd name="connsiteY5" fmla="*/ 184916 h 184916"/>
                  <a:gd name="connsiteX6" fmla="*/ 0 w 663576"/>
                  <a:gd name="connsiteY6" fmla="*/ 92458 h 184916"/>
                  <a:gd name="connsiteX7" fmla="*/ 6741 w 663576"/>
                  <a:gd name="connsiteY7" fmla="*/ 73825 h 184916"/>
                  <a:gd name="connsiteX8" fmla="*/ 20387 w 663576"/>
                  <a:gd name="connsiteY8" fmla="*/ 61574 h 184916"/>
                  <a:gd name="connsiteX9" fmla="*/ 25306 w 663576"/>
                  <a:gd name="connsiteY9" fmla="*/ 57706 h 184916"/>
                  <a:gd name="connsiteX10" fmla="*/ 28924 w 663576"/>
                  <a:gd name="connsiteY10" fmla="*/ 55006 h 184916"/>
                  <a:gd name="connsiteX11" fmla="*/ 56664 w 663576"/>
                  <a:gd name="connsiteY11" fmla="*/ 40764 h 184916"/>
                  <a:gd name="connsiteX12" fmla="*/ 331788 w 663576"/>
                  <a:gd name="connsiteY12" fmla="*/ 0 h 18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3576" h="184916">
                    <a:moveTo>
                      <a:pt x="331788" y="0"/>
                    </a:moveTo>
                    <a:cubicBezTo>
                      <a:pt x="469219" y="0"/>
                      <a:pt x="587134" y="23285"/>
                      <a:pt x="637502" y="56469"/>
                    </a:cubicBezTo>
                    <a:lnTo>
                      <a:pt x="654402" y="71641"/>
                    </a:lnTo>
                    <a:lnTo>
                      <a:pt x="656896" y="73993"/>
                    </a:lnTo>
                    <a:lnTo>
                      <a:pt x="663576" y="92458"/>
                    </a:lnTo>
                    <a:cubicBezTo>
                      <a:pt x="663576" y="143521"/>
                      <a:pt x="515029" y="184916"/>
                      <a:pt x="331788" y="184916"/>
                    </a:cubicBezTo>
                    <a:cubicBezTo>
                      <a:pt x="148547" y="184916"/>
                      <a:pt x="0" y="143521"/>
                      <a:pt x="0" y="92458"/>
                    </a:cubicBezTo>
                    <a:cubicBezTo>
                      <a:pt x="0" y="86075"/>
                      <a:pt x="2321" y="79843"/>
                      <a:pt x="6741" y="73825"/>
                    </a:cubicBezTo>
                    <a:lnTo>
                      <a:pt x="20387" y="61574"/>
                    </a:lnTo>
                    <a:lnTo>
                      <a:pt x="25306" y="57706"/>
                    </a:lnTo>
                    <a:lnTo>
                      <a:pt x="28924" y="55006"/>
                    </a:lnTo>
                    <a:lnTo>
                      <a:pt x="56664" y="40764"/>
                    </a:lnTo>
                    <a:cubicBezTo>
                      <a:pt x="116289" y="16170"/>
                      <a:pt x="217262" y="0"/>
                      <a:pt x="331788" y="0"/>
                    </a:cubicBez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A50E28D7-ADC9-4400-D73F-B5B6F6FEB5BD}"/>
                  </a:ext>
                </a:extLst>
              </p:cNvPr>
              <p:cNvSpPr/>
              <p:nvPr/>
            </p:nvSpPr>
            <p:spPr>
              <a:xfrm>
                <a:off x="1938655" y="2537308"/>
                <a:ext cx="1379220" cy="3171342"/>
              </a:xfrm>
              <a:custGeom>
                <a:avLst/>
                <a:gdLst>
                  <a:gd name="connsiteX0" fmla="*/ 378368 w 1386681"/>
                  <a:gd name="connsiteY0" fmla="*/ 0 h 3171342"/>
                  <a:gd name="connsiteX1" fmla="*/ 364722 w 1386681"/>
                  <a:gd name="connsiteY1" fmla="*/ 12251 h 3171342"/>
                  <a:gd name="connsiteX2" fmla="*/ 357981 w 1386681"/>
                  <a:gd name="connsiteY2" fmla="*/ 30884 h 3171342"/>
                  <a:gd name="connsiteX3" fmla="*/ 689769 w 1386681"/>
                  <a:gd name="connsiteY3" fmla="*/ 123342 h 3171342"/>
                  <a:gd name="connsiteX4" fmla="*/ 1021557 w 1386681"/>
                  <a:gd name="connsiteY4" fmla="*/ 30884 h 3171342"/>
                  <a:gd name="connsiteX5" fmla="*/ 1014877 w 1386681"/>
                  <a:gd name="connsiteY5" fmla="*/ 12419 h 3171342"/>
                  <a:gd name="connsiteX6" fmla="*/ 1082245 w 1386681"/>
                  <a:gd name="connsiteY6" fmla="*/ 75954 h 3171342"/>
                  <a:gd name="connsiteX7" fmla="*/ 1163234 w 1386681"/>
                  <a:gd name="connsiteY7" fmla="*/ 155045 h 3171342"/>
                  <a:gd name="connsiteX8" fmla="*/ 1386320 w 1386681"/>
                  <a:gd name="connsiteY8" fmla="*/ 534331 h 3171342"/>
                  <a:gd name="connsiteX9" fmla="*/ 1313475 w 1386681"/>
                  <a:gd name="connsiteY9" fmla="*/ 2702343 h 3171342"/>
                  <a:gd name="connsiteX10" fmla="*/ 1267948 w 1386681"/>
                  <a:gd name="connsiteY10" fmla="*/ 2903693 h 3171342"/>
                  <a:gd name="connsiteX11" fmla="*/ 1131364 w 1386681"/>
                  <a:gd name="connsiteY11" fmla="*/ 3058216 h 3171342"/>
                  <a:gd name="connsiteX12" fmla="*/ 648770 w 1386681"/>
                  <a:gd name="connsiteY12" fmla="*/ 3170597 h 3171342"/>
                  <a:gd name="connsiteX13" fmla="*/ 380157 w 1386681"/>
                  <a:gd name="connsiteY13" fmla="*/ 3133137 h 3171342"/>
                  <a:gd name="connsiteX14" fmla="*/ 220809 w 1386681"/>
                  <a:gd name="connsiteY14" fmla="*/ 3020756 h 3171342"/>
                  <a:gd name="connsiteX15" fmla="*/ 61463 w 1386681"/>
                  <a:gd name="connsiteY15" fmla="*/ 2627423 h 3171342"/>
                  <a:gd name="connsiteX16" fmla="*/ 0 w 1386681"/>
                  <a:gd name="connsiteY16" fmla="*/ 438338 h 3171342"/>
                  <a:gd name="connsiteX17" fmla="*/ 259508 w 1386681"/>
                  <a:gd name="connsiteY17" fmla="*/ 103537 h 3171342"/>
                  <a:gd name="connsiteX18" fmla="*/ 321931 w 1386681"/>
                  <a:gd name="connsiteY18" fmla="*/ 44384 h 3171342"/>
                  <a:gd name="connsiteX19" fmla="*/ 378368 w 1386681"/>
                  <a:gd name="connsiteY19" fmla="*/ 0 h 317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6681" h="3171342">
                    <a:moveTo>
                      <a:pt x="378368" y="0"/>
                    </a:moveTo>
                    <a:lnTo>
                      <a:pt x="364722" y="12251"/>
                    </a:lnTo>
                    <a:cubicBezTo>
                      <a:pt x="360302" y="18269"/>
                      <a:pt x="357981" y="24501"/>
                      <a:pt x="357981" y="30884"/>
                    </a:cubicBezTo>
                    <a:cubicBezTo>
                      <a:pt x="357981" y="81947"/>
                      <a:pt x="506528" y="123342"/>
                      <a:pt x="689769" y="123342"/>
                    </a:cubicBezTo>
                    <a:cubicBezTo>
                      <a:pt x="873010" y="123342"/>
                      <a:pt x="1021557" y="81947"/>
                      <a:pt x="1021557" y="30884"/>
                    </a:cubicBezTo>
                    <a:lnTo>
                      <a:pt x="1014877" y="12419"/>
                    </a:lnTo>
                    <a:lnTo>
                      <a:pt x="1082245" y="75954"/>
                    </a:lnTo>
                    <a:cubicBezTo>
                      <a:pt x="1107179" y="99830"/>
                      <a:pt x="1133831" y="125779"/>
                      <a:pt x="1163234" y="155045"/>
                    </a:cubicBezTo>
                    <a:cubicBezTo>
                      <a:pt x="1280846" y="272109"/>
                      <a:pt x="1393908" y="443020"/>
                      <a:pt x="1386320" y="534331"/>
                    </a:cubicBezTo>
                    <a:lnTo>
                      <a:pt x="1313475" y="2702343"/>
                    </a:lnTo>
                    <a:cubicBezTo>
                      <a:pt x="1303611" y="2783506"/>
                      <a:pt x="1298300" y="2831894"/>
                      <a:pt x="1267948" y="2903693"/>
                    </a:cubicBezTo>
                    <a:cubicBezTo>
                      <a:pt x="1237595" y="2975492"/>
                      <a:pt x="1187516" y="3032462"/>
                      <a:pt x="1131364" y="3058216"/>
                    </a:cubicBezTo>
                    <a:cubicBezTo>
                      <a:pt x="1075213" y="3083970"/>
                      <a:pt x="766383" y="3165915"/>
                      <a:pt x="648770" y="3170597"/>
                    </a:cubicBezTo>
                    <a:cubicBezTo>
                      <a:pt x="531157" y="3175279"/>
                      <a:pt x="426443" y="3157330"/>
                      <a:pt x="380157" y="3133137"/>
                    </a:cubicBezTo>
                    <a:cubicBezTo>
                      <a:pt x="333871" y="3108943"/>
                      <a:pt x="283030" y="3088652"/>
                      <a:pt x="220809" y="3020756"/>
                    </a:cubicBezTo>
                    <a:cubicBezTo>
                      <a:pt x="158589" y="2952859"/>
                      <a:pt x="62222" y="2774923"/>
                      <a:pt x="61463" y="2627423"/>
                    </a:cubicBezTo>
                    <a:lnTo>
                      <a:pt x="0" y="438338"/>
                    </a:lnTo>
                    <a:cubicBezTo>
                      <a:pt x="1" y="347030"/>
                      <a:pt x="175282" y="193286"/>
                      <a:pt x="259508" y="103537"/>
                    </a:cubicBezTo>
                    <a:cubicBezTo>
                      <a:pt x="280565" y="81100"/>
                      <a:pt x="301337" y="61834"/>
                      <a:pt x="321931" y="44384"/>
                    </a:cubicBezTo>
                    <a:lnTo>
                      <a:pt x="378368" y="0"/>
                    </a:ln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6D08075B-05AB-C2CD-E2E0-8B0859ED84B6}"/>
                  </a:ext>
                </a:extLst>
              </p:cNvPr>
              <p:cNvSpPr/>
              <p:nvPr/>
            </p:nvSpPr>
            <p:spPr>
              <a:xfrm>
                <a:off x="1908410" y="3136974"/>
                <a:ext cx="1438975" cy="1230024"/>
              </a:xfrm>
              <a:custGeom>
                <a:avLst/>
                <a:gdLst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14" fmla="*/ 0 w 1438975"/>
                  <a:gd name="connsiteY14" fmla="*/ 0 h 123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8975" h="1230024">
                    <a:moveTo>
                      <a:pt x="0" y="0"/>
                    </a:moveTo>
                    <a:lnTo>
                      <a:pt x="7586" y="17143"/>
                    </a:lnTo>
                    <a:cubicBezTo>
                      <a:pt x="53685" y="116411"/>
                      <a:pt x="110835" y="211662"/>
                      <a:pt x="216205" y="258691"/>
                    </a:cubicBezTo>
                    <a:cubicBezTo>
                      <a:pt x="356699" y="321397"/>
                      <a:pt x="617048" y="311078"/>
                      <a:pt x="806755" y="294409"/>
                    </a:cubicBezTo>
                    <a:cubicBezTo>
                      <a:pt x="996462" y="277740"/>
                      <a:pt x="1253637" y="239641"/>
                      <a:pt x="1328249" y="187253"/>
                    </a:cubicBezTo>
                    <a:cubicBezTo>
                      <a:pt x="1365555" y="161059"/>
                      <a:pt x="1396909" y="131293"/>
                      <a:pt x="1426774" y="100635"/>
                    </a:cubicBezTo>
                    <a:lnTo>
                      <a:pt x="1438975" y="88109"/>
                    </a:lnTo>
                    <a:lnTo>
                      <a:pt x="1408774" y="962075"/>
                    </a:lnTo>
                    <a:lnTo>
                      <a:pt x="1376172" y="997771"/>
                    </a:lnTo>
                    <a:cubicBezTo>
                      <a:pt x="1346902" y="1029818"/>
                      <a:pt x="1316740" y="1060378"/>
                      <a:pt x="1283005" y="1084984"/>
                    </a:cubicBezTo>
                    <a:cubicBezTo>
                      <a:pt x="1215536" y="1134197"/>
                      <a:pt x="570216" y="1254847"/>
                      <a:pt x="442423" y="1225478"/>
                    </a:cubicBezTo>
                    <a:cubicBezTo>
                      <a:pt x="314630" y="1196109"/>
                      <a:pt x="214617" y="1170709"/>
                      <a:pt x="170961" y="1123085"/>
                    </a:cubicBezTo>
                    <a:cubicBezTo>
                      <a:pt x="127305" y="1075461"/>
                      <a:pt x="109843" y="1046290"/>
                      <a:pt x="70354" y="989438"/>
                    </a:cubicBezTo>
                    <a:lnTo>
                      <a:pt x="26751" y="92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3882BA98-7ECA-7D44-3E2A-0E2AF40DF608}"/>
                </a:ext>
              </a:extLst>
            </p:cNvPr>
            <p:cNvGrpSpPr/>
            <p:nvPr/>
          </p:nvGrpSpPr>
          <p:grpSpPr>
            <a:xfrm>
              <a:off x="5408730" y="3985045"/>
              <a:ext cx="562292" cy="1520795"/>
              <a:chOff x="1902619" y="1969292"/>
              <a:chExt cx="1450559" cy="3765516"/>
            </a:xfrm>
          </p:grpSpPr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A727752F-7445-8111-6E57-D434600EC6E7}"/>
                  </a:ext>
                </a:extLst>
              </p:cNvPr>
              <p:cNvSpPr/>
              <p:nvPr/>
            </p:nvSpPr>
            <p:spPr>
              <a:xfrm>
                <a:off x="1902619" y="2286000"/>
                <a:ext cx="1450559" cy="3448808"/>
              </a:xfrm>
              <a:custGeom>
                <a:avLst/>
                <a:gdLst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0 w 1457325"/>
                  <a:gd name="connsiteY2" fmla="*/ 642938 h 3448050"/>
                  <a:gd name="connsiteX3" fmla="*/ 71438 w 1457325"/>
                  <a:gd name="connsiteY3" fmla="*/ 2895600 h 3448050"/>
                  <a:gd name="connsiteX4" fmla="*/ 238125 w 1457325"/>
                  <a:gd name="connsiteY4" fmla="*/ 3295650 h 3448050"/>
                  <a:gd name="connsiteX5" fmla="*/ 404813 w 1457325"/>
                  <a:gd name="connsiteY5" fmla="*/ 3409950 h 3448050"/>
                  <a:gd name="connsiteX6" fmla="*/ 685800 w 1457325"/>
                  <a:gd name="connsiteY6" fmla="*/ 3448050 h 3448050"/>
                  <a:gd name="connsiteX7" fmla="*/ 1190625 w 1457325"/>
                  <a:gd name="connsiteY7" fmla="*/ 3333750 h 3448050"/>
                  <a:gd name="connsiteX8" fmla="*/ 1295400 w 1457325"/>
                  <a:gd name="connsiteY8" fmla="*/ 3200400 h 3448050"/>
                  <a:gd name="connsiteX9" fmla="*/ 1381125 w 1457325"/>
                  <a:gd name="connsiteY9" fmla="*/ 2971800 h 3448050"/>
                  <a:gd name="connsiteX10" fmla="*/ 1457325 w 1457325"/>
                  <a:gd name="connsiteY10" fmla="*/ 766763 h 3448050"/>
                  <a:gd name="connsiteX11" fmla="*/ 1223963 w 1457325"/>
                  <a:gd name="connsiteY11" fmla="*/ 381000 h 3448050"/>
                  <a:gd name="connsiteX12" fmla="*/ 909638 w 1457325"/>
                  <a:gd name="connsiteY12" fmla="*/ 128588 h 3448050"/>
                  <a:gd name="connsiteX13" fmla="*/ 909638 w 1457325"/>
                  <a:gd name="connsiteY13" fmla="*/ 0 h 3448050"/>
                  <a:gd name="connsiteX14" fmla="*/ 566738 w 1457325"/>
                  <a:gd name="connsiteY14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47 w 1457724"/>
                  <a:gd name="connsiteY0" fmla="*/ 0 h 3449105"/>
                  <a:gd name="connsiteX1" fmla="*/ 535803 w 1457724"/>
                  <a:gd name="connsiteY1" fmla="*/ 121444 h 3449105"/>
                  <a:gd name="connsiteX2" fmla="*/ 278627 w 1457724"/>
                  <a:gd name="connsiteY2" fmla="*/ 328613 h 3449105"/>
                  <a:gd name="connsiteX3" fmla="*/ 21 w 1457724"/>
                  <a:gd name="connsiteY3" fmla="*/ 642938 h 3449105"/>
                  <a:gd name="connsiteX4" fmla="*/ 71459 w 1457724"/>
                  <a:gd name="connsiteY4" fmla="*/ 2895600 h 3449105"/>
                  <a:gd name="connsiteX5" fmla="*/ 238146 w 1457724"/>
                  <a:gd name="connsiteY5" fmla="*/ 3295650 h 3449105"/>
                  <a:gd name="connsiteX6" fmla="*/ 404834 w 1457724"/>
                  <a:gd name="connsiteY6" fmla="*/ 3409950 h 3449105"/>
                  <a:gd name="connsiteX7" fmla="*/ 685821 w 1457724"/>
                  <a:gd name="connsiteY7" fmla="*/ 3448050 h 3449105"/>
                  <a:gd name="connsiteX8" fmla="*/ 1190646 w 1457724"/>
                  <a:gd name="connsiteY8" fmla="*/ 3333750 h 3449105"/>
                  <a:gd name="connsiteX9" fmla="*/ 1314471 w 1457724"/>
                  <a:gd name="connsiteY9" fmla="*/ 3169444 h 3449105"/>
                  <a:gd name="connsiteX10" fmla="*/ 1381146 w 1457724"/>
                  <a:gd name="connsiteY10" fmla="*/ 2971800 h 3449105"/>
                  <a:gd name="connsiteX11" fmla="*/ 1457346 w 1457724"/>
                  <a:gd name="connsiteY11" fmla="*/ 766763 h 3449105"/>
                  <a:gd name="connsiteX12" fmla="*/ 1223984 w 1457724"/>
                  <a:gd name="connsiteY12" fmla="*/ 381000 h 3449105"/>
                  <a:gd name="connsiteX13" fmla="*/ 923947 w 1457724"/>
                  <a:gd name="connsiteY13" fmla="*/ 104775 h 3449105"/>
                  <a:gd name="connsiteX14" fmla="*/ 909659 w 1457724"/>
                  <a:gd name="connsiteY14" fmla="*/ 0 h 3449105"/>
                  <a:gd name="connsiteX15" fmla="*/ 542947 w 1457724"/>
                  <a:gd name="connsiteY15" fmla="*/ 0 h 3449105"/>
                  <a:gd name="connsiteX0" fmla="*/ 535805 w 1450582"/>
                  <a:gd name="connsiteY0" fmla="*/ 0 h 3449105"/>
                  <a:gd name="connsiteX1" fmla="*/ 528661 w 1450582"/>
                  <a:gd name="connsiteY1" fmla="*/ 121444 h 3449105"/>
                  <a:gd name="connsiteX2" fmla="*/ 271485 w 1450582"/>
                  <a:gd name="connsiteY2" fmla="*/ 328613 h 3449105"/>
                  <a:gd name="connsiteX3" fmla="*/ 23 w 1450582"/>
                  <a:gd name="connsiteY3" fmla="*/ 669131 h 3449105"/>
                  <a:gd name="connsiteX4" fmla="*/ 64317 w 1450582"/>
                  <a:gd name="connsiteY4" fmla="*/ 2895600 h 3449105"/>
                  <a:gd name="connsiteX5" fmla="*/ 231004 w 1450582"/>
                  <a:gd name="connsiteY5" fmla="*/ 3295650 h 3449105"/>
                  <a:gd name="connsiteX6" fmla="*/ 397692 w 1450582"/>
                  <a:gd name="connsiteY6" fmla="*/ 3409950 h 3449105"/>
                  <a:gd name="connsiteX7" fmla="*/ 678679 w 1450582"/>
                  <a:gd name="connsiteY7" fmla="*/ 3448050 h 3449105"/>
                  <a:gd name="connsiteX8" fmla="*/ 1183504 w 1450582"/>
                  <a:gd name="connsiteY8" fmla="*/ 3333750 h 3449105"/>
                  <a:gd name="connsiteX9" fmla="*/ 1307329 w 1450582"/>
                  <a:gd name="connsiteY9" fmla="*/ 3169444 h 3449105"/>
                  <a:gd name="connsiteX10" fmla="*/ 1374004 w 1450582"/>
                  <a:gd name="connsiteY10" fmla="*/ 2971800 h 3449105"/>
                  <a:gd name="connsiteX11" fmla="*/ 1450204 w 1450582"/>
                  <a:gd name="connsiteY11" fmla="*/ 766763 h 3449105"/>
                  <a:gd name="connsiteX12" fmla="*/ 1216842 w 1450582"/>
                  <a:gd name="connsiteY12" fmla="*/ 381000 h 3449105"/>
                  <a:gd name="connsiteX13" fmla="*/ 916805 w 1450582"/>
                  <a:gd name="connsiteY13" fmla="*/ 104775 h 3449105"/>
                  <a:gd name="connsiteX14" fmla="*/ 902517 w 1450582"/>
                  <a:gd name="connsiteY14" fmla="*/ 0 h 3449105"/>
                  <a:gd name="connsiteX15" fmla="*/ 535805 w 1450582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50559" h="3448808">
                    <a:moveTo>
                      <a:pt x="535782" y="0"/>
                    </a:moveTo>
                    <a:lnTo>
                      <a:pt x="528638" y="121444"/>
                    </a:lnTo>
                    <a:cubicBezTo>
                      <a:pt x="442913" y="197644"/>
                      <a:pt x="359568" y="237332"/>
                      <a:pt x="271462" y="328613"/>
                    </a:cubicBezTo>
                    <a:cubicBezTo>
                      <a:pt x="183356" y="419894"/>
                      <a:pt x="1" y="576264"/>
                      <a:pt x="0" y="669131"/>
                    </a:cubicBezTo>
                    <a:lnTo>
                      <a:pt x="64294" y="2895600"/>
                    </a:lnTo>
                    <a:cubicBezTo>
                      <a:pt x="65088" y="3045619"/>
                      <a:pt x="165894" y="3226594"/>
                      <a:pt x="230981" y="3295650"/>
                    </a:cubicBezTo>
                    <a:cubicBezTo>
                      <a:pt x="296068" y="3364706"/>
                      <a:pt x="349251" y="3385343"/>
                      <a:pt x="397669" y="3409950"/>
                    </a:cubicBezTo>
                    <a:cubicBezTo>
                      <a:pt x="446087" y="3434557"/>
                      <a:pt x="555625" y="3452812"/>
                      <a:pt x="678656" y="3448050"/>
                    </a:cubicBezTo>
                    <a:cubicBezTo>
                      <a:pt x="801687" y="3443288"/>
                      <a:pt x="1124743" y="3359944"/>
                      <a:pt x="1183481" y="3333750"/>
                    </a:cubicBezTo>
                    <a:cubicBezTo>
                      <a:pt x="1242219" y="3307556"/>
                      <a:pt x="1294605" y="3249613"/>
                      <a:pt x="1326356" y="3176588"/>
                    </a:cubicBezTo>
                    <a:cubicBezTo>
                      <a:pt x="1358107" y="3103563"/>
                      <a:pt x="1363662" y="3054349"/>
                      <a:pt x="1373981" y="2971800"/>
                    </a:cubicBezTo>
                    <a:lnTo>
                      <a:pt x="1450181" y="766763"/>
                    </a:lnTo>
                    <a:cubicBezTo>
                      <a:pt x="1458119" y="673893"/>
                      <a:pt x="1339849" y="500063"/>
                      <a:pt x="1216819" y="381000"/>
                    </a:cubicBezTo>
                    <a:cubicBezTo>
                      <a:pt x="1093789" y="261937"/>
                      <a:pt x="1016794" y="196850"/>
                      <a:pt x="916782" y="104775"/>
                    </a:cubicBezTo>
                    <a:lnTo>
                      <a:pt x="902494" y="0"/>
                    </a:lnTo>
                    <a:lnTo>
                      <a:pt x="535782" y="0"/>
                    </a:ln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9AF6F085-00FD-E3C2-8F8D-11B30B4B560A}"/>
                  </a:ext>
                </a:extLst>
              </p:cNvPr>
              <p:cNvSpPr/>
              <p:nvPr/>
            </p:nvSpPr>
            <p:spPr>
              <a:xfrm>
                <a:off x="2416969" y="1971674"/>
                <a:ext cx="426244" cy="419128"/>
              </a:xfrm>
              <a:custGeom>
                <a:avLst/>
                <a:gdLst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5744 w 448253"/>
                  <a:gd name="connsiteY8" fmla="*/ 80963 h 419128"/>
                  <a:gd name="connsiteX9" fmla="*/ 33340 w 448253"/>
                  <a:gd name="connsiteY9" fmla="*/ 76200 h 419128"/>
                  <a:gd name="connsiteX10" fmla="*/ 223840 w 448253"/>
                  <a:gd name="connsiteY10" fmla="*/ 0 h 419128"/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3340 w 448253"/>
                  <a:gd name="connsiteY8" fmla="*/ 76200 h 419128"/>
                  <a:gd name="connsiteX9" fmla="*/ 223840 w 448253"/>
                  <a:gd name="connsiteY9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11936 w 447677"/>
                  <a:gd name="connsiteY2" fmla="*/ 80963 h 419128"/>
                  <a:gd name="connsiteX3" fmla="*/ 447677 w 447677"/>
                  <a:gd name="connsiteY3" fmla="*/ 354807 h 419128"/>
                  <a:gd name="connsiteX4" fmla="*/ 233364 w 447677"/>
                  <a:gd name="connsiteY4" fmla="*/ 419100 h 419128"/>
                  <a:gd name="connsiteX5" fmla="*/ 1 w 447677"/>
                  <a:gd name="connsiteY5" fmla="*/ 354807 h 419128"/>
                  <a:gd name="connsiteX6" fmla="*/ 35124 w 447677"/>
                  <a:gd name="connsiteY6" fmla="*/ 80963 h 419128"/>
                  <a:gd name="connsiteX7" fmla="*/ 33340 w 447677"/>
                  <a:gd name="connsiteY7" fmla="*/ 76200 h 419128"/>
                  <a:gd name="connsiteX8" fmla="*/ 223840 w 447677"/>
                  <a:gd name="connsiteY8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47677 w 447677"/>
                  <a:gd name="connsiteY2" fmla="*/ 354807 h 419128"/>
                  <a:gd name="connsiteX3" fmla="*/ 233364 w 447677"/>
                  <a:gd name="connsiteY3" fmla="*/ 419100 h 419128"/>
                  <a:gd name="connsiteX4" fmla="*/ 1 w 447677"/>
                  <a:gd name="connsiteY4" fmla="*/ 354807 h 419128"/>
                  <a:gd name="connsiteX5" fmla="*/ 35124 w 447677"/>
                  <a:gd name="connsiteY5" fmla="*/ 80963 h 419128"/>
                  <a:gd name="connsiteX6" fmla="*/ 33340 w 447677"/>
                  <a:gd name="connsiteY6" fmla="*/ 76200 h 419128"/>
                  <a:gd name="connsiteX7" fmla="*/ 223840 w 447677"/>
                  <a:gd name="connsiteY7" fmla="*/ 0 h 419128"/>
                  <a:gd name="connsiteX0" fmla="*/ 238396 w 462233"/>
                  <a:gd name="connsiteY0" fmla="*/ 0 h 419128"/>
                  <a:gd name="connsiteX1" fmla="*/ 428896 w 462233"/>
                  <a:gd name="connsiteY1" fmla="*/ 76200 h 419128"/>
                  <a:gd name="connsiteX2" fmla="*/ 462233 w 462233"/>
                  <a:gd name="connsiteY2" fmla="*/ 354807 h 419128"/>
                  <a:gd name="connsiteX3" fmla="*/ 247920 w 462233"/>
                  <a:gd name="connsiteY3" fmla="*/ 419100 h 419128"/>
                  <a:gd name="connsiteX4" fmla="*/ 14557 w 462233"/>
                  <a:gd name="connsiteY4" fmla="*/ 354807 h 419128"/>
                  <a:gd name="connsiteX5" fmla="*/ 47896 w 462233"/>
                  <a:gd name="connsiteY5" fmla="*/ 76200 h 419128"/>
                  <a:gd name="connsiteX6" fmla="*/ 238396 w 462233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7676" h="419128">
                    <a:moveTo>
                      <a:pt x="223839" y="0"/>
                    </a:moveTo>
                    <a:cubicBezTo>
                      <a:pt x="329049" y="0"/>
                      <a:pt x="414339" y="34116"/>
                      <a:pt x="414339" y="76200"/>
                    </a:cubicBezTo>
                    <a:lnTo>
                      <a:pt x="447676" y="354807"/>
                    </a:lnTo>
                    <a:cubicBezTo>
                      <a:pt x="408782" y="404019"/>
                      <a:pt x="319881" y="419894"/>
                      <a:pt x="233363" y="419100"/>
                    </a:cubicBezTo>
                    <a:cubicBezTo>
                      <a:pt x="146845" y="418306"/>
                      <a:pt x="65882" y="414338"/>
                      <a:pt x="0" y="354807"/>
                    </a:cubicBezTo>
                    <a:lnTo>
                      <a:pt x="33339" y="76200"/>
                    </a:lnTo>
                    <a:cubicBezTo>
                      <a:pt x="75407" y="31353"/>
                      <a:pt x="118629" y="0"/>
                      <a:pt x="2238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887A4EFF-91B1-9727-4064-A4C352B46508}"/>
                  </a:ext>
                </a:extLst>
              </p:cNvPr>
              <p:cNvSpPr/>
              <p:nvPr/>
            </p:nvSpPr>
            <p:spPr>
              <a:xfrm>
                <a:off x="2447925" y="1969292"/>
                <a:ext cx="362406" cy="1524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56F9763B-CC87-98E9-182F-49429394A0F6}"/>
                  </a:ext>
                </a:extLst>
              </p:cNvPr>
              <p:cNvSpPr/>
              <p:nvPr/>
            </p:nvSpPr>
            <p:spPr>
              <a:xfrm>
                <a:off x="2289175" y="2475734"/>
                <a:ext cx="663576" cy="184916"/>
              </a:xfrm>
              <a:custGeom>
                <a:avLst/>
                <a:gdLst>
                  <a:gd name="connsiteX0" fmla="*/ 331788 w 663576"/>
                  <a:gd name="connsiteY0" fmla="*/ 0 h 184916"/>
                  <a:gd name="connsiteX1" fmla="*/ 637502 w 663576"/>
                  <a:gd name="connsiteY1" fmla="*/ 56469 h 184916"/>
                  <a:gd name="connsiteX2" fmla="*/ 654402 w 663576"/>
                  <a:gd name="connsiteY2" fmla="*/ 71641 h 184916"/>
                  <a:gd name="connsiteX3" fmla="*/ 656896 w 663576"/>
                  <a:gd name="connsiteY3" fmla="*/ 73993 h 184916"/>
                  <a:gd name="connsiteX4" fmla="*/ 663576 w 663576"/>
                  <a:gd name="connsiteY4" fmla="*/ 92458 h 184916"/>
                  <a:gd name="connsiteX5" fmla="*/ 331788 w 663576"/>
                  <a:gd name="connsiteY5" fmla="*/ 184916 h 184916"/>
                  <a:gd name="connsiteX6" fmla="*/ 0 w 663576"/>
                  <a:gd name="connsiteY6" fmla="*/ 92458 h 184916"/>
                  <a:gd name="connsiteX7" fmla="*/ 6741 w 663576"/>
                  <a:gd name="connsiteY7" fmla="*/ 73825 h 184916"/>
                  <a:gd name="connsiteX8" fmla="*/ 20387 w 663576"/>
                  <a:gd name="connsiteY8" fmla="*/ 61574 h 184916"/>
                  <a:gd name="connsiteX9" fmla="*/ 25306 w 663576"/>
                  <a:gd name="connsiteY9" fmla="*/ 57706 h 184916"/>
                  <a:gd name="connsiteX10" fmla="*/ 28924 w 663576"/>
                  <a:gd name="connsiteY10" fmla="*/ 55006 h 184916"/>
                  <a:gd name="connsiteX11" fmla="*/ 56664 w 663576"/>
                  <a:gd name="connsiteY11" fmla="*/ 40764 h 184916"/>
                  <a:gd name="connsiteX12" fmla="*/ 331788 w 663576"/>
                  <a:gd name="connsiteY12" fmla="*/ 0 h 18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3576" h="184916">
                    <a:moveTo>
                      <a:pt x="331788" y="0"/>
                    </a:moveTo>
                    <a:cubicBezTo>
                      <a:pt x="469219" y="0"/>
                      <a:pt x="587134" y="23285"/>
                      <a:pt x="637502" y="56469"/>
                    </a:cubicBezTo>
                    <a:lnTo>
                      <a:pt x="654402" y="71641"/>
                    </a:lnTo>
                    <a:lnTo>
                      <a:pt x="656896" y="73993"/>
                    </a:lnTo>
                    <a:lnTo>
                      <a:pt x="663576" y="92458"/>
                    </a:lnTo>
                    <a:cubicBezTo>
                      <a:pt x="663576" y="143521"/>
                      <a:pt x="515029" y="184916"/>
                      <a:pt x="331788" y="184916"/>
                    </a:cubicBezTo>
                    <a:cubicBezTo>
                      <a:pt x="148547" y="184916"/>
                      <a:pt x="0" y="143521"/>
                      <a:pt x="0" y="92458"/>
                    </a:cubicBezTo>
                    <a:cubicBezTo>
                      <a:pt x="0" y="86075"/>
                      <a:pt x="2321" y="79843"/>
                      <a:pt x="6741" y="73825"/>
                    </a:cubicBezTo>
                    <a:lnTo>
                      <a:pt x="20387" y="61574"/>
                    </a:lnTo>
                    <a:lnTo>
                      <a:pt x="25306" y="57706"/>
                    </a:lnTo>
                    <a:lnTo>
                      <a:pt x="28924" y="55006"/>
                    </a:lnTo>
                    <a:lnTo>
                      <a:pt x="56664" y="40764"/>
                    </a:lnTo>
                    <a:cubicBezTo>
                      <a:pt x="116289" y="16170"/>
                      <a:pt x="217262" y="0"/>
                      <a:pt x="331788" y="0"/>
                    </a:cubicBez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D0574DCC-B686-EB6C-F7A1-34E15F44329A}"/>
                  </a:ext>
                </a:extLst>
              </p:cNvPr>
              <p:cNvSpPr/>
              <p:nvPr/>
            </p:nvSpPr>
            <p:spPr>
              <a:xfrm>
                <a:off x="1938655" y="2537308"/>
                <a:ext cx="1379220" cy="3171342"/>
              </a:xfrm>
              <a:custGeom>
                <a:avLst/>
                <a:gdLst>
                  <a:gd name="connsiteX0" fmla="*/ 378368 w 1386681"/>
                  <a:gd name="connsiteY0" fmla="*/ 0 h 3171342"/>
                  <a:gd name="connsiteX1" fmla="*/ 364722 w 1386681"/>
                  <a:gd name="connsiteY1" fmla="*/ 12251 h 3171342"/>
                  <a:gd name="connsiteX2" fmla="*/ 357981 w 1386681"/>
                  <a:gd name="connsiteY2" fmla="*/ 30884 h 3171342"/>
                  <a:gd name="connsiteX3" fmla="*/ 689769 w 1386681"/>
                  <a:gd name="connsiteY3" fmla="*/ 123342 h 3171342"/>
                  <a:gd name="connsiteX4" fmla="*/ 1021557 w 1386681"/>
                  <a:gd name="connsiteY4" fmla="*/ 30884 h 3171342"/>
                  <a:gd name="connsiteX5" fmla="*/ 1014877 w 1386681"/>
                  <a:gd name="connsiteY5" fmla="*/ 12419 h 3171342"/>
                  <a:gd name="connsiteX6" fmla="*/ 1082245 w 1386681"/>
                  <a:gd name="connsiteY6" fmla="*/ 75954 h 3171342"/>
                  <a:gd name="connsiteX7" fmla="*/ 1163234 w 1386681"/>
                  <a:gd name="connsiteY7" fmla="*/ 155045 h 3171342"/>
                  <a:gd name="connsiteX8" fmla="*/ 1386320 w 1386681"/>
                  <a:gd name="connsiteY8" fmla="*/ 534331 h 3171342"/>
                  <a:gd name="connsiteX9" fmla="*/ 1313475 w 1386681"/>
                  <a:gd name="connsiteY9" fmla="*/ 2702343 h 3171342"/>
                  <a:gd name="connsiteX10" fmla="*/ 1267948 w 1386681"/>
                  <a:gd name="connsiteY10" fmla="*/ 2903693 h 3171342"/>
                  <a:gd name="connsiteX11" fmla="*/ 1131364 w 1386681"/>
                  <a:gd name="connsiteY11" fmla="*/ 3058216 h 3171342"/>
                  <a:gd name="connsiteX12" fmla="*/ 648770 w 1386681"/>
                  <a:gd name="connsiteY12" fmla="*/ 3170597 h 3171342"/>
                  <a:gd name="connsiteX13" fmla="*/ 380157 w 1386681"/>
                  <a:gd name="connsiteY13" fmla="*/ 3133137 h 3171342"/>
                  <a:gd name="connsiteX14" fmla="*/ 220809 w 1386681"/>
                  <a:gd name="connsiteY14" fmla="*/ 3020756 h 3171342"/>
                  <a:gd name="connsiteX15" fmla="*/ 61463 w 1386681"/>
                  <a:gd name="connsiteY15" fmla="*/ 2627423 h 3171342"/>
                  <a:gd name="connsiteX16" fmla="*/ 0 w 1386681"/>
                  <a:gd name="connsiteY16" fmla="*/ 438338 h 3171342"/>
                  <a:gd name="connsiteX17" fmla="*/ 259508 w 1386681"/>
                  <a:gd name="connsiteY17" fmla="*/ 103537 h 3171342"/>
                  <a:gd name="connsiteX18" fmla="*/ 321931 w 1386681"/>
                  <a:gd name="connsiteY18" fmla="*/ 44384 h 3171342"/>
                  <a:gd name="connsiteX19" fmla="*/ 378368 w 1386681"/>
                  <a:gd name="connsiteY19" fmla="*/ 0 h 317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6681" h="3171342">
                    <a:moveTo>
                      <a:pt x="378368" y="0"/>
                    </a:moveTo>
                    <a:lnTo>
                      <a:pt x="364722" y="12251"/>
                    </a:lnTo>
                    <a:cubicBezTo>
                      <a:pt x="360302" y="18269"/>
                      <a:pt x="357981" y="24501"/>
                      <a:pt x="357981" y="30884"/>
                    </a:cubicBezTo>
                    <a:cubicBezTo>
                      <a:pt x="357981" y="81947"/>
                      <a:pt x="506528" y="123342"/>
                      <a:pt x="689769" y="123342"/>
                    </a:cubicBezTo>
                    <a:cubicBezTo>
                      <a:pt x="873010" y="123342"/>
                      <a:pt x="1021557" y="81947"/>
                      <a:pt x="1021557" y="30884"/>
                    </a:cubicBezTo>
                    <a:lnTo>
                      <a:pt x="1014877" y="12419"/>
                    </a:lnTo>
                    <a:lnTo>
                      <a:pt x="1082245" y="75954"/>
                    </a:lnTo>
                    <a:cubicBezTo>
                      <a:pt x="1107179" y="99830"/>
                      <a:pt x="1133831" y="125779"/>
                      <a:pt x="1163234" y="155045"/>
                    </a:cubicBezTo>
                    <a:cubicBezTo>
                      <a:pt x="1280846" y="272109"/>
                      <a:pt x="1393908" y="443020"/>
                      <a:pt x="1386320" y="534331"/>
                    </a:cubicBezTo>
                    <a:lnTo>
                      <a:pt x="1313475" y="2702343"/>
                    </a:lnTo>
                    <a:cubicBezTo>
                      <a:pt x="1303611" y="2783506"/>
                      <a:pt x="1298300" y="2831894"/>
                      <a:pt x="1267948" y="2903693"/>
                    </a:cubicBezTo>
                    <a:cubicBezTo>
                      <a:pt x="1237595" y="2975492"/>
                      <a:pt x="1187516" y="3032462"/>
                      <a:pt x="1131364" y="3058216"/>
                    </a:cubicBezTo>
                    <a:cubicBezTo>
                      <a:pt x="1075213" y="3083970"/>
                      <a:pt x="766383" y="3165915"/>
                      <a:pt x="648770" y="3170597"/>
                    </a:cubicBezTo>
                    <a:cubicBezTo>
                      <a:pt x="531157" y="3175279"/>
                      <a:pt x="426443" y="3157330"/>
                      <a:pt x="380157" y="3133137"/>
                    </a:cubicBezTo>
                    <a:cubicBezTo>
                      <a:pt x="333871" y="3108943"/>
                      <a:pt x="283030" y="3088652"/>
                      <a:pt x="220809" y="3020756"/>
                    </a:cubicBezTo>
                    <a:cubicBezTo>
                      <a:pt x="158589" y="2952859"/>
                      <a:pt x="62222" y="2774923"/>
                      <a:pt x="61463" y="2627423"/>
                    </a:cubicBezTo>
                    <a:lnTo>
                      <a:pt x="0" y="438338"/>
                    </a:lnTo>
                    <a:cubicBezTo>
                      <a:pt x="1" y="347030"/>
                      <a:pt x="175282" y="193286"/>
                      <a:pt x="259508" y="103537"/>
                    </a:cubicBezTo>
                    <a:cubicBezTo>
                      <a:pt x="280565" y="81100"/>
                      <a:pt x="301337" y="61834"/>
                      <a:pt x="321931" y="44384"/>
                    </a:cubicBezTo>
                    <a:lnTo>
                      <a:pt x="378368" y="0"/>
                    </a:ln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E178B9BC-4D3C-03AE-77BE-64348704C2AB}"/>
                  </a:ext>
                </a:extLst>
              </p:cNvPr>
              <p:cNvSpPr/>
              <p:nvPr/>
            </p:nvSpPr>
            <p:spPr>
              <a:xfrm>
                <a:off x="1908410" y="3136974"/>
                <a:ext cx="1438975" cy="1230024"/>
              </a:xfrm>
              <a:custGeom>
                <a:avLst/>
                <a:gdLst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14" fmla="*/ 0 w 1438975"/>
                  <a:gd name="connsiteY14" fmla="*/ 0 h 123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8975" h="1230024">
                    <a:moveTo>
                      <a:pt x="0" y="0"/>
                    </a:moveTo>
                    <a:lnTo>
                      <a:pt x="7586" y="17143"/>
                    </a:lnTo>
                    <a:cubicBezTo>
                      <a:pt x="53685" y="116411"/>
                      <a:pt x="110835" y="211662"/>
                      <a:pt x="216205" y="258691"/>
                    </a:cubicBezTo>
                    <a:cubicBezTo>
                      <a:pt x="356699" y="321397"/>
                      <a:pt x="617048" y="311078"/>
                      <a:pt x="806755" y="294409"/>
                    </a:cubicBezTo>
                    <a:cubicBezTo>
                      <a:pt x="996462" y="277740"/>
                      <a:pt x="1253637" y="239641"/>
                      <a:pt x="1328249" y="187253"/>
                    </a:cubicBezTo>
                    <a:cubicBezTo>
                      <a:pt x="1365555" y="161059"/>
                      <a:pt x="1396909" y="131293"/>
                      <a:pt x="1426774" y="100635"/>
                    </a:cubicBezTo>
                    <a:lnTo>
                      <a:pt x="1438975" y="88109"/>
                    </a:lnTo>
                    <a:lnTo>
                      <a:pt x="1408774" y="962075"/>
                    </a:lnTo>
                    <a:lnTo>
                      <a:pt x="1376172" y="997771"/>
                    </a:lnTo>
                    <a:cubicBezTo>
                      <a:pt x="1346902" y="1029818"/>
                      <a:pt x="1316740" y="1060378"/>
                      <a:pt x="1283005" y="1084984"/>
                    </a:cubicBezTo>
                    <a:cubicBezTo>
                      <a:pt x="1215536" y="1134197"/>
                      <a:pt x="570216" y="1254847"/>
                      <a:pt x="442423" y="1225478"/>
                    </a:cubicBezTo>
                    <a:cubicBezTo>
                      <a:pt x="314630" y="1196109"/>
                      <a:pt x="214617" y="1170709"/>
                      <a:pt x="170961" y="1123085"/>
                    </a:cubicBezTo>
                    <a:cubicBezTo>
                      <a:pt x="127305" y="1075461"/>
                      <a:pt x="109843" y="1046290"/>
                      <a:pt x="70354" y="989438"/>
                    </a:cubicBezTo>
                    <a:lnTo>
                      <a:pt x="26751" y="92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DED52B7F-C59D-6F79-AA89-42C1F389B6DC}"/>
                </a:ext>
              </a:extLst>
            </p:cNvPr>
            <p:cNvGrpSpPr/>
            <p:nvPr/>
          </p:nvGrpSpPr>
          <p:grpSpPr>
            <a:xfrm>
              <a:off x="4874092" y="4295975"/>
              <a:ext cx="562292" cy="1520795"/>
              <a:chOff x="1902619" y="1969292"/>
              <a:chExt cx="1450559" cy="3765516"/>
            </a:xfrm>
          </p:grpSpPr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D9A3521D-3801-8286-7749-04A533433823}"/>
                  </a:ext>
                </a:extLst>
              </p:cNvPr>
              <p:cNvSpPr/>
              <p:nvPr/>
            </p:nvSpPr>
            <p:spPr>
              <a:xfrm>
                <a:off x="1902619" y="2286000"/>
                <a:ext cx="1450559" cy="3448808"/>
              </a:xfrm>
              <a:custGeom>
                <a:avLst/>
                <a:gdLst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0 w 1457325"/>
                  <a:gd name="connsiteY2" fmla="*/ 642938 h 3448050"/>
                  <a:gd name="connsiteX3" fmla="*/ 71438 w 1457325"/>
                  <a:gd name="connsiteY3" fmla="*/ 2895600 h 3448050"/>
                  <a:gd name="connsiteX4" fmla="*/ 238125 w 1457325"/>
                  <a:gd name="connsiteY4" fmla="*/ 3295650 h 3448050"/>
                  <a:gd name="connsiteX5" fmla="*/ 404813 w 1457325"/>
                  <a:gd name="connsiteY5" fmla="*/ 3409950 h 3448050"/>
                  <a:gd name="connsiteX6" fmla="*/ 685800 w 1457325"/>
                  <a:gd name="connsiteY6" fmla="*/ 3448050 h 3448050"/>
                  <a:gd name="connsiteX7" fmla="*/ 1190625 w 1457325"/>
                  <a:gd name="connsiteY7" fmla="*/ 3333750 h 3448050"/>
                  <a:gd name="connsiteX8" fmla="*/ 1295400 w 1457325"/>
                  <a:gd name="connsiteY8" fmla="*/ 3200400 h 3448050"/>
                  <a:gd name="connsiteX9" fmla="*/ 1381125 w 1457325"/>
                  <a:gd name="connsiteY9" fmla="*/ 2971800 h 3448050"/>
                  <a:gd name="connsiteX10" fmla="*/ 1457325 w 1457325"/>
                  <a:gd name="connsiteY10" fmla="*/ 766763 h 3448050"/>
                  <a:gd name="connsiteX11" fmla="*/ 1223963 w 1457325"/>
                  <a:gd name="connsiteY11" fmla="*/ 381000 h 3448050"/>
                  <a:gd name="connsiteX12" fmla="*/ 909638 w 1457325"/>
                  <a:gd name="connsiteY12" fmla="*/ 128588 h 3448050"/>
                  <a:gd name="connsiteX13" fmla="*/ 909638 w 1457325"/>
                  <a:gd name="connsiteY13" fmla="*/ 0 h 3448050"/>
                  <a:gd name="connsiteX14" fmla="*/ 566738 w 1457325"/>
                  <a:gd name="connsiteY14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47 w 1457724"/>
                  <a:gd name="connsiteY0" fmla="*/ 0 h 3449105"/>
                  <a:gd name="connsiteX1" fmla="*/ 535803 w 1457724"/>
                  <a:gd name="connsiteY1" fmla="*/ 121444 h 3449105"/>
                  <a:gd name="connsiteX2" fmla="*/ 278627 w 1457724"/>
                  <a:gd name="connsiteY2" fmla="*/ 328613 h 3449105"/>
                  <a:gd name="connsiteX3" fmla="*/ 21 w 1457724"/>
                  <a:gd name="connsiteY3" fmla="*/ 642938 h 3449105"/>
                  <a:gd name="connsiteX4" fmla="*/ 71459 w 1457724"/>
                  <a:gd name="connsiteY4" fmla="*/ 2895600 h 3449105"/>
                  <a:gd name="connsiteX5" fmla="*/ 238146 w 1457724"/>
                  <a:gd name="connsiteY5" fmla="*/ 3295650 h 3449105"/>
                  <a:gd name="connsiteX6" fmla="*/ 404834 w 1457724"/>
                  <a:gd name="connsiteY6" fmla="*/ 3409950 h 3449105"/>
                  <a:gd name="connsiteX7" fmla="*/ 685821 w 1457724"/>
                  <a:gd name="connsiteY7" fmla="*/ 3448050 h 3449105"/>
                  <a:gd name="connsiteX8" fmla="*/ 1190646 w 1457724"/>
                  <a:gd name="connsiteY8" fmla="*/ 3333750 h 3449105"/>
                  <a:gd name="connsiteX9" fmla="*/ 1314471 w 1457724"/>
                  <a:gd name="connsiteY9" fmla="*/ 3169444 h 3449105"/>
                  <a:gd name="connsiteX10" fmla="*/ 1381146 w 1457724"/>
                  <a:gd name="connsiteY10" fmla="*/ 2971800 h 3449105"/>
                  <a:gd name="connsiteX11" fmla="*/ 1457346 w 1457724"/>
                  <a:gd name="connsiteY11" fmla="*/ 766763 h 3449105"/>
                  <a:gd name="connsiteX12" fmla="*/ 1223984 w 1457724"/>
                  <a:gd name="connsiteY12" fmla="*/ 381000 h 3449105"/>
                  <a:gd name="connsiteX13" fmla="*/ 923947 w 1457724"/>
                  <a:gd name="connsiteY13" fmla="*/ 104775 h 3449105"/>
                  <a:gd name="connsiteX14" fmla="*/ 909659 w 1457724"/>
                  <a:gd name="connsiteY14" fmla="*/ 0 h 3449105"/>
                  <a:gd name="connsiteX15" fmla="*/ 542947 w 1457724"/>
                  <a:gd name="connsiteY15" fmla="*/ 0 h 3449105"/>
                  <a:gd name="connsiteX0" fmla="*/ 535805 w 1450582"/>
                  <a:gd name="connsiteY0" fmla="*/ 0 h 3449105"/>
                  <a:gd name="connsiteX1" fmla="*/ 528661 w 1450582"/>
                  <a:gd name="connsiteY1" fmla="*/ 121444 h 3449105"/>
                  <a:gd name="connsiteX2" fmla="*/ 271485 w 1450582"/>
                  <a:gd name="connsiteY2" fmla="*/ 328613 h 3449105"/>
                  <a:gd name="connsiteX3" fmla="*/ 23 w 1450582"/>
                  <a:gd name="connsiteY3" fmla="*/ 669131 h 3449105"/>
                  <a:gd name="connsiteX4" fmla="*/ 64317 w 1450582"/>
                  <a:gd name="connsiteY4" fmla="*/ 2895600 h 3449105"/>
                  <a:gd name="connsiteX5" fmla="*/ 231004 w 1450582"/>
                  <a:gd name="connsiteY5" fmla="*/ 3295650 h 3449105"/>
                  <a:gd name="connsiteX6" fmla="*/ 397692 w 1450582"/>
                  <a:gd name="connsiteY6" fmla="*/ 3409950 h 3449105"/>
                  <a:gd name="connsiteX7" fmla="*/ 678679 w 1450582"/>
                  <a:gd name="connsiteY7" fmla="*/ 3448050 h 3449105"/>
                  <a:gd name="connsiteX8" fmla="*/ 1183504 w 1450582"/>
                  <a:gd name="connsiteY8" fmla="*/ 3333750 h 3449105"/>
                  <a:gd name="connsiteX9" fmla="*/ 1307329 w 1450582"/>
                  <a:gd name="connsiteY9" fmla="*/ 3169444 h 3449105"/>
                  <a:gd name="connsiteX10" fmla="*/ 1374004 w 1450582"/>
                  <a:gd name="connsiteY10" fmla="*/ 2971800 h 3449105"/>
                  <a:gd name="connsiteX11" fmla="*/ 1450204 w 1450582"/>
                  <a:gd name="connsiteY11" fmla="*/ 766763 h 3449105"/>
                  <a:gd name="connsiteX12" fmla="*/ 1216842 w 1450582"/>
                  <a:gd name="connsiteY12" fmla="*/ 381000 h 3449105"/>
                  <a:gd name="connsiteX13" fmla="*/ 916805 w 1450582"/>
                  <a:gd name="connsiteY13" fmla="*/ 104775 h 3449105"/>
                  <a:gd name="connsiteX14" fmla="*/ 902517 w 1450582"/>
                  <a:gd name="connsiteY14" fmla="*/ 0 h 3449105"/>
                  <a:gd name="connsiteX15" fmla="*/ 535805 w 1450582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50559" h="3448808">
                    <a:moveTo>
                      <a:pt x="535782" y="0"/>
                    </a:moveTo>
                    <a:lnTo>
                      <a:pt x="528638" y="121444"/>
                    </a:lnTo>
                    <a:cubicBezTo>
                      <a:pt x="442913" y="197644"/>
                      <a:pt x="359568" y="237332"/>
                      <a:pt x="271462" y="328613"/>
                    </a:cubicBezTo>
                    <a:cubicBezTo>
                      <a:pt x="183356" y="419894"/>
                      <a:pt x="1" y="576264"/>
                      <a:pt x="0" y="669131"/>
                    </a:cubicBezTo>
                    <a:lnTo>
                      <a:pt x="64294" y="2895600"/>
                    </a:lnTo>
                    <a:cubicBezTo>
                      <a:pt x="65088" y="3045619"/>
                      <a:pt x="165894" y="3226594"/>
                      <a:pt x="230981" y="3295650"/>
                    </a:cubicBezTo>
                    <a:cubicBezTo>
                      <a:pt x="296068" y="3364706"/>
                      <a:pt x="349251" y="3385343"/>
                      <a:pt x="397669" y="3409950"/>
                    </a:cubicBezTo>
                    <a:cubicBezTo>
                      <a:pt x="446087" y="3434557"/>
                      <a:pt x="555625" y="3452812"/>
                      <a:pt x="678656" y="3448050"/>
                    </a:cubicBezTo>
                    <a:cubicBezTo>
                      <a:pt x="801687" y="3443288"/>
                      <a:pt x="1124743" y="3359944"/>
                      <a:pt x="1183481" y="3333750"/>
                    </a:cubicBezTo>
                    <a:cubicBezTo>
                      <a:pt x="1242219" y="3307556"/>
                      <a:pt x="1294605" y="3249613"/>
                      <a:pt x="1326356" y="3176588"/>
                    </a:cubicBezTo>
                    <a:cubicBezTo>
                      <a:pt x="1358107" y="3103563"/>
                      <a:pt x="1363662" y="3054349"/>
                      <a:pt x="1373981" y="2971800"/>
                    </a:cubicBezTo>
                    <a:lnTo>
                      <a:pt x="1450181" y="766763"/>
                    </a:lnTo>
                    <a:cubicBezTo>
                      <a:pt x="1458119" y="673893"/>
                      <a:pt x="1339849" y="500063"/>
                      <a:pt x="1216819" y="381000"/>
                    </a:cubicBezTo>
                    <a:cubicBezTo>
                      <a:pt x="1093789" y="261937"/>
                      <a:pt x="1016794" y="196850"/>
                      <a:pt x="916782" y="104775"/>
                    </a:cubicBezTo>
                    <a:lnTo>
                      <a:pt x="902494" y="0"/>
                    </a:lnTo>
                    <a:lnTo>
                      <a:pt x="535782" y="0"/>
                    </a:ln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90670C05-5BEC-D64C-B301-10F90489A1EF}"/>
                  </a:ext>
                </a:extLst>
              </p:cNvPr>
              <p:cNvSpPr/>
              <p:nvPr/>
            </p:nvSpPr>
            <p:spPr>
              <a:xfrm>
                <a:off x="2416969" y="1971674"/>
                <a:ext cx="426244" cy="419128"/>
              </a:xfrm>
              <a:custGeom>
                <a:avLst/>
                <a:gdLst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5744 w 448253"/>
                  <a:gd name="connsiteY8" fmla="*/ 80963 h 419128"/>
                  <a:gd name="connsiteX9" fmla="*/ 33340 w 448253"/>
                  <a:gd name="connsiteY9" fmla="*/ 76200 h 419128"/>
                  <a:gd name="connsiteX10" fmla="*/ 223840 w 448253"/>
                  <a:gd name="connsiteY10" fmla="*/ 0 h 419128"/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3340 w 448253"/>
                  <a:gd name="connsiteY8" fmla="*/ 76200 h 419128"/>
                  <a:gd name="connsiteX9" fmla="*/ 223840 w 448253"/>
                  <a:gd name="connsiteY9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11936 w 447677"/>
                  <a:gd name="connsiteY2" fmla="*/ 80963 h 419128"/>
                  <a:gd name="connsiteX3" fmla="*/ 447677 w 447677"/>
                  <a:gd name="connsiteY3" fmla="*/ 354807 h 419128"/>
                  <a:gd name="connsiteX4" fmla="*/ 233364 w 447677"/>
                  <a:gd name="connsiteY4" fmla="*/ 419100 h 419128"/>
                  <a:gd name="connsiteX5" fmla="*/ 1 w 447677"/>
                  <a:gd name="connsiteY5" fmla="*/ 354807 h 419128"/>
                  <a:gd name="connsiteX6" fmla="*/ 35124 w 447677"/>
                  <a:gd name="connsiteY6" fmla="*/ 80963 h 419128"/>
                  <a:gd name="connsiteX7" fmla="*/ 33340 w 447677"/>
                  <a:gd name="connsiteY7" fmla="*/ 76200 h 419128"/>
                  <a:gd name="connsiteX8" fmla="*/ 223840 w 447677"/>
                  <a:gd name="connsiteY8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47677 w 447677"/>
                  <a:gd name="connsiteY2" fmla="*/ 354807 h 419128"/>
                  <a:gd name="connsiteX3" fmla="*/ 233364 w 447677"/>
                  <a:gd name="connsiteY3" fmla="*/ 419100 h 419128"/>
                  <a:gd name="connsiteX4" fmla="*/ 1 w 447677"/>
                  <a:gd name="connsiteY4" fmla="*/ 354807 h 419128"/>
                  <a:gd name="connsiteX5" fmla="*/ 35124 w 447677"/>
                  <a:gd name="connsiteY5" fmla="*/ 80963 h 419128"/>
                  <a:gd name="connsiteX6" fmla="*/ 33340 w 447677"/>
                  <a:gd name="connsiteY6" fmla="*/ 76200 h 419128"/>
                  <a:gd name="connsiteX7" fmla="*/ 223840 w 447677"/>
                  <a:gd name="connsiteY7" fmla="*/ 0 h 419128"/>
                  <a:gd name="connsiteX0" fmla="*/ 238396 w 462233"/>
                  <a:gd name="connsiteY0" fmla="*/ 0 h 419128"/>
                  <a:gd name="connsiteX1" fmla="*/ 428896 w 462233"/>
                  <a:gd name="connsiteY1" fmla="*/ 76200 h 419128"/>
                  <a:gd name="connsiteX2" fmla="*/ 462233 w 462233"/>
                  <a:gd name="connsiteY2" fmla="*/ 354807 h 419128"/>
                  <a:gd name="connsiteX3" fmla="*/ 247920 w 462233"/>
                  <a:gd name="connsiteY3" fmla="*/ 419100 h 419128"/>
                  <a:gd name="connsiteX4" fmla="*/ 14557 w 462233"/>
                  <a:gd name="connsiteY4" fmla="*/ 354807 h 419128"/>
                  <a:gd name="connsiteX5" fmla="*/ 47896 w 462233"/>
                  <a:gd name="connsiteY5" fmla="*/ 76200 h 419128"/>
                  <a:gd name="connsiteX6" fmla="*/ 238396 w 462233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7676" h="419128">
                    <a:moveTo>
                      <a:pt x="223839" y="0"/>
                    </a:moveTo>
                    <a:cubicBezTo>
                      <a:pt x="329049" y="0"/>
                      <a:pt x="414339" y="34116"/>
                      <a:pt x="414339" y="76200"/>
                    </a:cubicBezTo>
                    <a:lnTo>
                      <a:pt x="447676" y="354807"/>
                    </a:lnTo>
                    <a:cubicBezTo>
                      <a:pt x="408782" y="404019"/>
                      <a:pt x="319881" y="419894"/>
                      <a:pt x="233363" y="419100"/>
                    </a:cubicBezTo>
                    <a:cubicBezTo>
                      <a:pt x="146845" y="418306"/>
                      <a:pt x="65882" y="414338"/>
                      <a:pt x="0" y="354807"/>
                    </a:cubicBezTo>
                    <a:lnTo>
                      <a:pt x="33339" y="76200"/>
                    </a:lnTo>
                    <a:cubicBezTo>
                      <a:pt x="75407" y="31353"/>
                      <a:pt x="118629" y="0"/>
                      <a:pt x="2238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485FF8BA-4E4F-FEBA-D7DD-D6EE710A2BE7}"/>
                  </a:ext>
                </a:extLst>
              </p:cNvPr>
              <p:cNvSpPr/>
              <p:nvPr/>
            </p:nvSpPr>
            <p:spPr>
              <a:xfrm>
                <a:off x="2447925" y="1969292"/>
                <a:ext cx="362406" cy="1524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259AD9A8-3D05-76EF-5DEC-91D0202DBFA2}"/>
                  </a:ext>
                </a:extLst>
              </p:cNvPr>
              <p:cNvSpPr/>
              <p:nvPr/>
            </p:nvSpPr>
            <p:spPr>
              <a:xfrm>
                <a:off x="2289175" y="2475734"/>
                <a:ext cx="663576" cy="184916"/>
              </a:xfrm>
              <a:custGeom>
                <a:avLst/>
                <a:gdLst>
                  <a:gd name="connsiteX0" fmla="*/ 331788 w 663576"/>
                  <a:gd name="connsiteY0" fmla="*/ 0 h 184916"/>
                  <a:gd name="connsiteX1" fmla="*/ 637502 w 663576"/>
                  <a:gd name="connsiteY1" fmla="*/ 56469 h 184916"/>
                  <a:gd name="connsiteX2" fmla="*/ 654402 w 663576"/>
                  <a:gd name="connsiteY2" fmla="*/ 71641 h 184916"/>
                  <a:gd name="connsiteX3" fmla="*/ 656896 w 663576"/>
                  <a:gd name="connsiteY3" fmla="*/ 73993 h 184916"/>
                  <a:gd name="connsiteX4" fmla="*/ 663576 w 663576"/>
                  <a:gd name="connsiteY4" fmla="*/ 92458 h 184916"/>
                  <a:gd name="connsiteX5" fmla="*/ 331788 w 663576"/>
                  <a:gd name="connsiteY5" fmla="*/ 184916 h 184916"/>
                  <a:gd name="connsiteX6" fmla="*/ 0 w 663576"/>
                  <a:gd name="connsiteY6" fmla="*/ 92458 h 184916"/>
                  <a:gd name="connsiteX7" fmla="*/ 6741 w 663576"/>
                  <a:gd name="connsiteY7" fmla="*/ 73825 h 184916"/>
                  <a:gd name="connsiteX8" fmla="*/ 20387 w 663576"/>
                  <a:gd name="connsiteY8" fmla="*/ 61574 h 184916"/>
                  <a:gd name="connsiteX9" fmla="*/ 25306 w 663576"/>
                  <a:gd name="connsiteY9" fmla="*/ 57706 h 184916"/>
                  <a:gd name="connsiteX10" fmla="*/ 28924 w 663576"/>
                  <a:gd name="connsiteY10" fmla="*/ 55006 h 184916"/>
                  <a:gd name="connsiteX11" fmla="*/ 56664 w 663576"/>
                  <a:gd name="connsiteY11" fmla="*/ 40764 h 184916"/>
                  <a:gd name="connsiteX12" fmla="*/ 331788 w 663576"/>
                  <a:gd name="connsiteY12" fmla="*/ 0 h 18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3576" h="184916">
                    <a:moveTo>
                      <a:pt x="331788" y="0"/>
                    </a:moveTo>
                    <a:cubicBezTo>
                      <a:pt x="469219" y="0"/>
                      <a:pt x="587134" y="23285"/>
                      <a:pt x="637502" y="56469"/>
                    </a:cubicBezTo>
                    <a:lnTo>
                      <a:pt x="654402" y="71641"/>
                    </a:lnTo>
                    <a:lnTo>
                      <a:pt x="656896" y="73993"/>
                    </a:lnTo>
                    <a:lnTo>
                      <a:pt x="663576" y="92458"/>
                    </a:lnTo>
                    <a:cubicBezTo>
                      <a:pt x="663576" y="143521"/>
                      <a:pt x="515029" y="184916"/>
                      <a:pt x="331788" y="184916"/>
                    </a:cubicBezTo>
                    <a:cubicBezTo>
                      <a:pt x="148547" y="184916"/>
                      <a:pt x="0" y="143521"/>
                      <a:pt x="0" y="92458"/>
                    </a:cubicBezTo>
                    <a:cubicBezTo>
                      <a:pt x="0" y="86075"/>
                      <a:pt x="2321" y="79843"/>
                      <a:pt x="6741" y="73825"/>
                    </a:cubicBezTo>
                    <a:lnTo>
                      <a:pt x="20387" y="61574"/>
                    </a:lnTo>
                    <a:lnTo>
                      <a:pt x="25306" y="57706"/>
                    </a:lnTo>
                    <a:lnTo>
                      <a:pt x="28924" y="55006"/>
                    </a:lnTo>
                    <a:lnTo>
                      <a:pt x="56664" y="40764"/>
                    </a:lnTo>
                    <a:cubicBezTo>
                      <a:pt x="116289" y="16170"/>
                      <a:pt x="217262" y="0"/>
                      <a:pt x="331788" y="0"/>
                    </a:cubicBez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AD514BD-01BB-946E-BAA7-F6EE8FFD6737}"/>
                  </a:ext>
                </a:extLst>
              </p:cNvPr>
              <p:cNvSpPr/>
              <p:nvPr/>
            </p:nvSpPr>
            <p:spPr>
              <a:xfrm>
                <a:off x="1938655" y="2537308"/>
                <a:ext cx="1379220" cy="3171342"/>
              </a:xfrm>
              <a:custGeom>
                <a:avLst/>
                <a:gdLst>
                  <a:gd name="connsiteX0" fmla="*/ 378368 w 1386681"/>
                  <a:gd name="connsiteY0" fmla="*/ 0 h 3171342"/>
                  <a:gd name="connsiteX1" fmla="*/ 364722 w 1386681"/>
                  <a:gd name="connsiteY1" fmla="*/ 12251 h 3171342"/>
                  <a:gd name="connsiteX2" fmla="*/ 357981 w 1386681"/>
                  <a:gd name="connsiteY2" fmla="*/ 30884 h 3171342"/>
                  <a:gd name="connsiteX3" fmla="*/ 689769 w 1386681"/>
                  <a:gd name="connsiteY3" fmla="*/ 123342 h 3171342"/>
                  <a:gd name="connsiteX4" fmla="*/ 1021557 w 1386681"/>
                  <a:gd name="connsiteY4" fmla="*/ 30884 h 3171342"/>
                  <a:gd name="connsiteX5" fmla="*/ 1014877 w 1386681"/>
                  <a:gd name="connsiteY5" fmla="*/ 12419 h 3171342"/>
                  <a:gd name="connsiteX6" fmla="*/ 1082245 w 1386681"/>
                  <a:gd name="connsiteY6" fmla="*/ 75954 h 3171342"/>
                  <a:gd name="connsiteX7" fmla="*/ 1163234 w 1386681"/>
                  <a:gd name="connsiteY7" fmla="*/ 155045 h 3171342"/>
                  <a:gd name="connsiteX8" fmla="*/ 1386320 w 1386681"/>
                  <a:gd name="connsiteY8" fmla="*/ 534331 h 3171342"/>
                  <a:gd name="connsiteX9" fmla="*/ 1313475 w 1386681"/>
                  <a:gd name="connsiteY9" fmla="*/ 2702343 h 3171342"/>
                  <a:gd name="connsiteX10" fmla="*/ 1267948 w 1386681"/>
                  <a:gd name="connsiteY10" fmla="*/ 2903693 h 3171342"/>
                  <a:gd name="connsiteX11" fmla="*/ 1131364 w 1386681"/>
                  <a:gd name="connsiteY11" fmla="*/ 3058216 h 3171342"/>
                  <a:gd name="connsiteX12" fmla="*/ 648770 w 1386681"/>
                  <a:gd name="connsiteY12" fmla="*/ 3170597 h 3171342"/>
                  <a:gd name="connsiteX13" fmla="*/ 380157 w 1386681"/>
                  <a:gd name="connsiteY13" fmla="*/ 3133137 h 3171342"/>
                  <a:gd name="connsiteX14" fmla="*/ 220809 w 1386681"/>
                  <a:gd name="connsiteY14" fmla="*/ 3020756 h 3171342"/>
                  <a:gd name="connsiteX15" fmla="*/ 61463 w 1386681"/>
                  <a:gd name="connsiteY15" fmla="*/ 2627423 h 3171342"/>
                  <a:gd name="connsiteX16" fmla="*/ 0 w 1386681"/>
                  <a:gd name="connsiteY16" fmla="*/ 438338 h 3171342"/>
                  <a:gd name="connsiteX17" fmla="*/ 259508 w 1386681"/>
                  <a:gd name="connsiteY17" fmla="*/ 103537 h 3171342"/>
                  <a:gd name="connsiteX18" fmla="*/ 321931 w 1386681"/>
                  <a:gd name="connsiteY18" fmla="*/ 44384 h 3171342"/>
                  <a:gd name="connsiteX19" fmla="*/ 378368 w 1386681"/>
                  <a:gd name="connsiteY19" fmla="*/ 0 h 317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6681" h="3171342">
                    <a:moveTo>
                      <a:pt x="378368" y="0"/>
                    </a:moveTo>
                    <a:lnTo>
                      <a:pt x="364722" y="12251"/>
                    </a:lnTo>
                    <a:cubicBezTo>
                      <a:pt x="360302" y="18269"/>
                      <a:pt x="357981" y="24501"/>
                      <a:pt x="357981" y="30884"/>
                    </a:cubicBezTo>
                    <a:cubicBezTo>
                      <a:pt x="357981" y="81947"/>
                      <a:pt x="506528" y="123342"/>
                      <a:pt x="689769" y="123342"/>
                    </a:cubicBezTo>
                    <a:cubicBezTo>
                      <a:pt x="873010" y="123342"/>
                      <a:pt x="1021557" y="81947"/>
                      <a:pt x="1021557" y="30884"/>
                    </a:cubicBezTo>
                    <a:lnTo>
                      <a:pt x="1014877" y="12419"/>
                    </a:lnTo>
                    <a:lnTo>
                      <a:pt x="1082245" y="75954"/>
                    </a:lnTo>
                    <a:cubicBezTo>
                      <a:pt x="1107179" y="99830"/>
                      <a:pt x="1133831" y="125779"/>
                      <a:pt x="1163234" y="155045"/>
                    </a:cubicBezTo>
                    <a:cubicBezTo>
                      <a:pt x="1280846" y="272109"/>
                      <a:pt x="1393908" y="443020"/>
                      <a:pt x="1386320" y="534331"/>
                    </a:cubicBezTo>
                    <a:lnTo>
                      <a:pt x="1313475" y="2702343"/>
                    </a:lnTo>
                    <a:cubicBezTo>
                      <a:pt x="1303611" y="2783506"/>
                      <a:pt x="1298300" y="2831894"/>
                      <a:pt x="1267948" y="2903693"/>
                    </a:cubicBezTo>
                    <a:cubicBezTo>
                      <a:pt x="1237595" y="2975492"/>
                      <a:pt x="1187516" y="3032462"/>
                      <a:pt x="1131364" y="3058216"/>
                    </a:cubicBezTo>
                    <a:cubicBezTo>
                      <a:pt x="1075213" y="3083970"/>
                      <a:pt x="766383" y="3165915"/>
                      <a:pt x="648770" y="3170597"/>
                    </a:cubicBezTo>
                    <a:cubicBezTo>
                      <a:pt x="531157" y="3175279"/>
                      <a:pt x="426443" y="3157330"/>
                      <a:pt x="380157" y="3133137"/>
                    </a:cubicBezTo>
                    <a:cubicBezTo>
                      <a:pt x="333871" y="3108943"/>
                      <a:pt x="283030" y="3088652"/>
                      <a:pt x="220809" y="3020756"/>
                    </a:cubicBezTo>
                    <a:cubicBezTo>
                      <a:pt x="158589" y="2952859"/>
                      <a:pt x="62222" y="2774923"/>
                      <a:pt x="61463" y="2627423"/>
                    </a:cubicBezTo>
                    <a:lnTo>
                      <a:pt x="0" y="438338"/>
                    </a:lnTo>
                    <a:cubicBezTo>
                      <a:pt x="1" y="347030"/>
                      <a:pt x="175282" y="193286"/>
                      <a:pt x="259508" y="103537"/>
                    </a:cubicBezTo>
                    <a:cubicBezTo>
                      <a:pt x="280565" y="81100"/>
                      <a:pt x="301337" y="61834"/>
                      <a:pt x="321931" y="44384"/>
                    </a:cubicBezTo>
                    <a:lnTo>
                      <a:pt x="378368" y="0"/>
                    </a:ln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67BB6527-FC34-DC3B-DC16-40DC147BBBC5}"/>
                  </a:ext>
                </a:extLst>
              </p:cNvPr>
              <p:cNvSpPr/>
              <p:nvPr/>
            </p:nvSpPr>
            <p:spPr>
              <a:xfrm>
                <a:off x="1908410" y="3136974"/>
                <a:ext cx="1438975" cy="1230024"/>
              </a:xfrm>
              <a:custGeom>
                <a:avLst/>
                <a:gdLst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14" fmla="*/ 0 w 1438975"/>
                  <a:gd name="connsiteY14" fmla="*/ 0 h 123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8975" h="1230024">
                    <a:moveTo>
                      <a:pt x="0" y="0"/>
                    </a:moveTo>
                    <a:lnTo>
                      <a:pt x="7586" y="17143"/>
                    </a:lnTo>
                    <a:cubicBezTo>
                      <a:pt x="53685" y="116411"/>
                      <a:pt x="110835" y="211662"/>
                      <a:pt x="216205" y="258691"/>
                    </a:cubicBezTo>
                    <a:cubicBezTo>
                      <a:pt x="356699" y="321397"/>
                      <a:pt x="617048" y="311078"/>
                      <a:pt x="806755" y="294409"/>
                    </a:cubicBezTo>
                    <a:cubicBezTo>
                      <a:pt x="996462" y="277740"/>
                      <a:pt x="1253637" y="239641"/>
                      <a:pt x="1328249" y="187253"/>
                    </a:cubicBezTo>
                    <a:cubicBezTo>
                      <a:pt x="1365555" y="161059"/>
                      <a:pt x="1396909" y="131293"/>
                      <a:pt x="1426774" y="100635"/>
                    </a:cubicBezTo>
                    <a:lnTo>
                      <a:pt x="1438975" y="88109"/>
                    </a:lnTo>
                    <a:lnTo>
                      <a:pt x="1408774" y="962075"/>
                    </a:lnTo>
                    <a:lnTo>
                      <a:pt x="1376172" y="997771"/>
                    </a:lnTo>
                    <a:cubicBezTo>
                      <a:pt x="1346902" y="1029818"/>
                      <a:pt x="1316740" y="1060378"/>
                      <a:pt x="1283005" y="1084984"/>
                    </a:cubicBezTo>
                    <a:cubicBezTo>
                      <a:pt x="1215536" y="1134197"/>
                      <a:pt x="570216" y="1254847"/>
                      <a:pt x="442423" y="1225478"/>
                    </a:cubicBezTo>
                    <a:cubicBezTo>
                      <a:pt x="314630" y="1196109"/>
                      <a:pt x="214617" y="1170709"/>
                      <a:pt x="170961" y="1123085"/>
                    </a:cubicBezTo>
                    <a:cubicBezTo>
                      <a:pt x="127305" y="1075461"/>
                      <a:pt x="109843" y="1046290"/>
                      <a:pt x="70354" y="989438"/>
                    </a:cubicBezTo>
                    <a:lnTo>
                      <a:pt x="26751" y="92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1AA01444-B464-A4A8-C9B5-A9717EDBE9F2}"/>
                </a:ext>
              </a:extLst>
            </p:cNvPr>
            <p:cNvGrpSpPr/>
            <p:nvPr/>
          </p:nvGrpSpPr>
          <p:grpSpPr>
            <a:xfrm>
              <a:off x="4037330" y="3950919"/>
              <a:ext cx="562292" cy="1520795"/>
              <a:chOff x="1902619" y="1969292"/>
              <a:chExt cx="1450559" cy="3765516"/>
            </a:xfrm>
          </p:grpSpPr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BC5A71B6-1686-9119-7672-732C80D3CCE5}"/>
                  </a:ext>
                </a:extLst>
              </p:cNvPr>
              <p:cNvSpPr/>
              <p:nvPr/>
            </p:nvSpPr>
            <p:spPr>
              <a:xfrm>
                <a:off x="1902619" y="2286000"/>
                <a:ext cx="1450559" cy="3448808"/>
              </a:xfrm>
              <a:custGeom>
                <a:avLst/>
                <a:gdLst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0 w 1457325"/>
                  <a:gd name="connsiteY2" fmla="*/ 642938 h 3448050"/>
                  <a:gd name="connsiteX3" fmla="*/ 71438 w 1457325"/>
                  <a:gd name="connsiteY3" fmla="*/ 2895600 h 3448050"/>
                  <a:gd name="connsiteX4" fmla="*/ 238125 w 1457325"/>
                  <a:gd name="connsiteY4" fmla="*/ 3295650 h 3448050"/>
                  <a:gd name="connsiteX5" fmla="*/ 404813 w 1457325"/>
                  <a:gd name="connsiteY5" fmla="*/ 3409950 h 3448050"/>
                  <a:gd name="connsiteX6" fmla="*/ 685800 w 1457325"/>
                  <a:gd name="connsiteY6" fmla="*/ 3448050 h 3448050"/>
                  <a:gd name="connsiteX7" fmla="*/ 1190625 w 1457325"/>
                  <a:gd name="connsiteY7" fmla="*/ 3333750 h 3448050"/>
                  <a:gd name="connsiteX8" fmla="*/ 1295400 w 1457325"/>
                  <a:gd name="connsiteY8" fmla="*/ 3200400 h 3448050"/>
                  <a:gd name="connsiteX9" fmla="*/ 1381125 w 1457325"/>
                  <a:gd name="connsiteY9" fmla="*/ 2971800 h 3448050"/>
                  <a:gd name="connsiteX10" fmla="*/ 1457325 w 1457325"/>
                  <a:gd name="connsiteY10" fmla="*/ 766763 h 3448050"/>
                  <a:gd name="connsiteX11" fmla="*/ 1223963 w 1457325"/>
                  <a:gd name="connsiteY11" fmla="*/ 381000 h 3448050"/>
                  <a:gd name="connsiteX12" fmla="*/ 909638 w 1457325"/>
                  <a:gd name="connsiteY12" fmla="*/ 128588 h 3448050"/>
                  <a:gd name="connsiteX13" fmla="*/ 909638 w 1457325"/>
                  <a:gd name="connsiteY13" fmla="*/ 0 h 3448050"/>
                  <a:gd name="connsiteX14" fmla="*/ 566738 w 1457325"/>
                  <a:gd name="connsiteY14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47 w 1457724"/>
                  <a:gd name="connsiteY0" fmla="*/ 0 h 3449105"/>
                  <a:gd name="connsiteX1" fmla="*/ 535803 w 1457724"/>
                  <a:gd name="connsiteY1" fmla="*/ 121444 h 3449105"/>
                  <a:gd name="connsiteX2" fmla="*/ 278627 w 1457724"/>
                  <a:gd name="connsiteY2" fmla="*/ 328613 h 3449105"/>
                  <a:gd name="connsiteX3" fmla="*/ 21 w 1457724"/>
                  <a:gd name="connsiteY3" fmla="*/ 642938 h 3449105"/>
                  <a:gd name="connsiteX4" fmla="*/ 71459 w 1457724"/>
                  <a:gd name="connsiteY4" fmla="*/ 2895600 h 3449105"/>
                  <a:gd name="connsiteX5" fmla="*/ 238146 w 1457724"/>
                  <a:gd name="connsiteY5" fmla="*/ 3295650 h 3449105"/>
                  <a:gd name="connsiteX6" fmla="*/ 404834 w 1457724"/>
                  <a:gd name="connsiteY6" fmla="*/ 3409950 h 3449105"/>
                  <a:gd name="connsiteX7" fmla="*/ 685821 w 1457724"/>
                  <a:gd name="connsiteY7" fmla="*/ 3448050 h 3449105"/>
                  <a:gd name="connsiteX8" fmla="*/ 1190646 w 1457724"/>
                  <a:gd name="connsiteY8" fmla="*/ 3333750 h 3449105"/>
                  <a:gd name="connsiteX9" fmla="*/ 1314471 w 1457724"/>
                  <a:gd name="connsiteY9" fmla="*/ 3169444 h 3449105"/>
                  <a:gd name="connsiteX10" fmla="*/ 1381146 w 1457724"/>
                  <a:gd name="connsiteY10" fmla="*/ 2971800 h 3449105"/>
                  <a:gd name="connsiteX11" fmla="*/ 1457346 w 1457724"/>
                  <a:gd name="connsiteY11" fmla="*/ 766763 h 3449105"/>
                  <a:gd name="connsiteX12" fmla="*/ 1223984 w 1457724"/>
                  <a:gd name="connsiteY12" fmla="*/ 381000 h 3449105"/>
                  <a:gd name="connsiteX13" fmla="*/ 923947 w 1457724"/>
                  <a:gd name="connsiteY13" fmla="*/ 104775 h 3449105"/>
                  <a:gd name="connsiteX14" fmla="*/ 909659 w 1457724"/>
                  <a:gd name="connsiteY14" fmla="*/ 0 h 3449105"/>
                  <a:gd name="connsiteX15" fmla="*/ 542947 w 1457724"/>
                  <a:gd name="connsiteY15" fmla="*/ 0 h 3449105"/>
                  <a:gd name="connsiteX0" fmla="*/ 535805 w 1450582"/>
                  <a:gd name="connsiteY0" fmla="*/ 0 h 3449105"/>
                  <a:gd name="connsiteX1" fmla="*/ 528661 w 1450582"/>
                  <a:gd name="connsiteY1" fmla="*/ 121444 h 3449105"/>
                  <a:gd name="connsiteX2" fmla="*/ 271485 w 1450582"/>
                  <a:gd name="connsiteY2" fmla="*/ 328613 h 3449105"/>
                  <a:gd name="connsiteX3" fmla="*/ 23 w 1450582"/>
                  <a:gd name="connsiteY3" fmla="*/ 669131 h 3449105"/>
                  <a:gd name="connsiteX4" fmla="*/ 64317 w 1450582"/>
                  <a:gd name="connsiteY4" fmla="*/ 2895600 h 3449105"/>
                  <a:gd name="connsiteX5" fmla="*/ 231004 w 1450582"/>
                  <a:gd name="connsiteY5" fmla="*/ 3295650 h 3449105"/>
                  <a:gd name="connsiteX6" fmla="*/ 397692 w 1450582"/>
                  <a:gd name="connsiteY6" fmla="*/ 3409950 h 3449105"/>
                  <a:gd name="connsiteX7" fmla="*/ 678679 w 1450582"/>
                  <a:gd name="connsiteY7" fmla="*/ 3448050 h 3449105"/>
                  <a:gd name="connsiteX8" fmla="*/ 1183504 w 1450582"/>
                  <a:gd name="connsiteY8" fmla="*/ 3333750 h 3449105"/>
                  <a:gd name="connsiteX9" fmla="*/ 1307329 w 1450582"/>
                  <a:gd name="connsiteY9" fmla="*/ 3169444 h 3449105"/>
                  <a:gd name="connsiteX10" fmla="*/ 1374004 w 1450582"/>
                  <a:gd name="connsiteY10" fmla="*/ 2971800 h 3449105"/>
                  <a:gd name="connsiteX11" fmla="*/ 1450204 w 1450582"/>
                  <a:gd name="connsiteY11" fmla="*/ 766763 h 3449105"/>
                  <a:gd name="connsiteX12" fmla="*/ 1216842 w 1450582"/>
                  <a:gd name="connsiteY12" fmla="*/ 381000 h 3449105"/>
                  <a:gd name="connsiteX13" fmla="*/ 916805 w 1450582"/>
                  <a:gd name="connsiteY13" fmla="*/ 104775 h 3449105"/>
                  <a:gd name="connsiteX14" fmla="*/ 902517 w 1450582"/>
                  <a:gd name="connsiteY14" fmla="*/ 0 h 3449105"/>
                  <a:gd name="connsiteX15" fmla="*/ 535805 w 1450582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50559" h="3448808">
                    <a:moveTo>
                      <a:pt x="535782" y="0"/>
                    </a:moveTo>
                    <a:lnTo>
                      <a:pt x="528638" y="121444"/>
                    </a:lnTo>
                    <a:cubicBezTo>
                      <a:pt x="442913" y="197644"/>
                      <a:pt x="359568" y="237332"/>
                      <a:pt x="271462" y="328613"/>
                    </a:cubicBezTo>
                    <a:cubicBezTo>
                      <a:pt x="183356" y="419894"/>
                      <a:pt x="1" y="576264"/>
                      <a:pt x="0" y="669131"/>
                    </a:cubicBezTo>
                    <a:lnTo>
                      <a:pt x="64294" y="2895600"/>
                    </a:lnTo>
                    <a:cubicBezTo>
                      <a:pt x="65088" y="3045619"/>
                      <a:pt x="165894" y="3226594"/>
                      <a:pt x="230981" y="3295650"/>
                    </a:cubicBezTo>
                    <a:cubicBezTo>
                      <a:pt x="296068" y="3364706"/>
                      <a:pt x="349251" y="3385343"/>
                      <a:pt x="397669" y="3409950"/>
                    </a:cubicBezTo>
                    <a:cubicBezTo>
                      <a:pt x="446087" y="3434557"/>
                      <a:pt x="555625" y="3452812"/>
                      <a:pt x="678656" y="3448050"/>
                    </a:cubicBezTo>
                    <a:cubicBezTo>
                      <a:pt x="801687" y="3443288"/>
                      <a:pt x="1124743" y="3359944"/>
                      <a:pt x="1183481" y="3333750"/>
                    </a:cubicBezTo>
                    <a:cubicBezTo>
                      <a:pt x="1242219" y="3307556"/>
                      <a:pt x="1294605" y="3249613"/>
                      <a:pt x="1326356" y="3176588"/>
                    </a:cubicBezTo>
                    <a:cubicBezTo>
                      <a:pt x="1358107" y="3103563"/>
                      <a:pt x="1363662" y="3054349"/>
                      <a:pt x="1373981" y="2971800"/>
                    </a:cubicBezTo>
                    <a:lnTo>
                      <a:pt x="1450181" y="766763"/>
                    </a:lnTo>
                    <a:cubicBezTo>
                      <a:pt x="1458119" y="673893"/>
                      <a:pt x="1339849" y="500063"/>
                      <a:pt x="1216819" y="381000"/>
                    </a:cubicBezTo>
                    <a:cubicBezTo>
                      <a:pt x="1093789" y="261937"/>
                      <a:pt x="1016794" y="196850"/>
                      <a:pt x="916782" y="104775"/>
                    </a:cubicBezTo>
                    <a:lnTo>
                      <a:pt x="902494" y="0"/>
                    </a:lnTo>
                    <a:lnTo>
                      <a:pt x="535782" y="0"/>
                    </a:ln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31C1523D-EF72-6B7A-A42D-DD9539EE9F0D}"/>
                  </a:ext>
                </a:extLst>
              </p:cNvPr>
              <p:cNvSpPr/>
              <p:nvPr/>
            </p:nvSpPr>
            <p:spPr>
              <a:xfrm>
                <a:off x="2416969" y="1971674"/>
                <a:ext cx="426244" cy="419128"/>
              </a:xfrm>
              <a:custGeom>
                <a:avLst/>
                <a:gdLst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5744 w 448253"/>
                  <a:gd name="connsiteY8" fmla="*/ 80963 h 419128"/>
                  <a:gd name="connsiteX9" fmla="*/ 33340 w 448253"/>
                  <a:gd name="connsiteY9" fmla="*/ 76200 h 419128"/>
                  <a:gd name="connsiteX10" fmla="*/ 223840 w 448253"/>
                  <a:gd name="connsiteY10" fmla="*/ 0 h 419128"/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3340 w 448253"/>
                  <a:gd name="connsiteY8" fmla="*/ 76200 h 419128"/>
                  <a:gd name="connsiteX9" fmla="*/ 223840 w 448253"/>
                  <a:gd name="connsiteY9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11936 w 447677"/>
                  <a:gd name="connsiteY2" fmla="*/ 80963 h 419128"/>
                  <a:gd name="connsiteX3" fmla="*/ 447677 w 447677"/>
                  <a:gd name="connsiteY3" fmla="*/ 354807 h 419128"/>
                  <a:gd name="connsiteX4" fmla="*/ 233364 w 447677"/>
                  <a:gd name="connsiteY4" fmla="*/ 419100 h 419128"/>
                  <a:gd name="connsiteX5" fmla="*/ 1 w 447677"/>
                  <a:gd name="connsiteY5" fmla="*/ 354807 h 419128"/>
                  <a:gd name="connsiteX6" fmla="*/ 35124 w 447677"/>
                  <a:gd name="connsiteY6" fmla="*/ 80963 h 419128"/>
                  <a:gd name="connsiteX7" fmla="*/ 33340 w 447677"/>
                  <a:gd name="connsiteY7" fmla="*/ 76200 h 419128"/>
                  <a:gd name="connsiteX8" fmla="*/ 223840 w 447677"/>
                  <a:gd name="connsiteY8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47677 w 447677"/>
                  <a:gd name="connsiteY2" fmla="*/ 354807 h 419128"/>
                  <a:gd name="connsiteX3" fmla="*/ 233364 w 447677"/>
                  <a:gd name="connsiteY3" fmla="*/ 419100 h 419128"/>
                  <a:gd name="connsiteX4" fmla="*/ 1 w 447677"/>
                  <a:gd name="connsiteY4" fmla="*/ 354807 h 419128"/>
                  <a:gd name="connsiteX5" fmla="*/ 35124 w 447677"/>
                  <a:gd name="connsiteY5" fmla="*/ 80963 h 419128"/>
                  <a:gd name="connsiteX6" fmla="*/ 33340 w 447677"/>
                  <a:gd name="connsiteY6" fmla="*/ 76200 h 419128"/>
                  <a:gd name="connsiteX7" fmla="*/ 223840 w 447677"/>
                  <a:gd name="connsiteY7" fmla="*/ 0 h 419128"/>
                  <a:gd name="connsiteX0" fmla="*/ 238396 w 462233"/>
                  <a:gd name="connsiteY0" fmla="*/ 0 h 419128"/>
                  <a:gd name="connsiteX1" fmla="*/ 428896 w 462233"/>
                  <a:gd name="connsiteY1" fmla="*/ 76200 h 419128"/>
                  <a:gd name="connsiteX2" fmla="*/ 462233 w 462233"/>
                  <a:gd name="connsiteY2" fmla="*/ 354807 h 419128"/>
                  <a:gd name="connsiteX3" fmla="*/ 247920 w 462233"/>
                  <a:gd name="connsiteY3" fmla="*/ 419100 h 419128"/>
                  <a:gd name="connsiteX4" fmla="*/ 14557 w 462233"/>
                  <a:gd name="connsiteY4" fmla="*/ 354807 h 419128"/>
                  <a:gd name="connsiteX5" fmla="*/ 47896 w 462233"/>
                  <a:gd name="connsiteY5" fmla="*/ 76200 h 419128"/>
                  <a:gd name="connsiteX6" fmla="*/ 238396 w 462233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7676" h="419128">
                    <a:moveTo>
                      <a:pt x="223839" y="0"/>
                    </a:moveTo>
                    <a:cubicBezTo>
                      <a:pt x="329049" y="0"/>
                      <a:pt x="414339" y="34116"/>
                      <a:pt x="414339" y="76200"/>
                    </a:cubicBezTo>
                    <a:lnTo>
                      <a:pt x="447676" y="354807"/>
                    </a:lnTo>
                    <a:cubicBezTo>
                      <a:pt x="408782" y="404019"/>
                      <a:pt x="319881" y="419894"/>
                      <a:pt x="233363" y="419100"/>
                    </a:cubicBezTo>
                    <a:cubicBezTo>
                      <a:pt x="146845" y="418306"/>
                      <a:pt x="65882" y="414338"/>
                      <a:pt x="0" y="354807"/>
                    </a:cubicBezTo>
                    <a:lnTo>
                      <a:pt x="33339" y="76200"/>
                    </a:lnTo>
                    <a:cubicBezTo>
                      <a:pt x="75407" y="31353"/>
                      <a:pt x="118629" y="0"/>
                      <a:pt x="2238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E59F68CE-2A50-EE5C-9473-A536DE0A97F3}"/>
                  </a:ext>
                </a:extLst>
              </p:cNvPr>
              <p:cNvSpPr/>
              <p:nvPr/>
            </p:nvSpPr>
            <p:spPr>
              <a:xfrm>
                <a:off x="2447925" y="1969292"/>
                <a:ext cx="362406" cy="1524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2ACB045D-BCCA-6331-A14F-BD131497BD9B}"/>
                  </a:ext>
                </a:extLst>
              </p:cNvPr>
              <p:cNvSpPr/>
              <p:nvPr/>
            </p:nvSpPr>
            <p:spPr>
              <a:xfrm>
                <a:off x="2289175" y="2475734"/>
                <a:ext cx="663576" cy="184916"/>
              </a:xfrm>
              <a:custGeom>
                <a:avLst/>
                <a:gdLst>
                  <a:gd name="connsiteX0" fmla="*/ 331788 w 663576"/>
                  <a:gd name="connsiteY0" fmla="*/ 0 h 184916"/>
                  <a:gd name="connsiteX1" fmla="*/ 637502 w 663576"/>
                  <a:gd name="connsiteY1" fmla="*/ 56469 h 184916"/>
                  <a:gd name="connsiteX2" fmla="*/ 654402 w 663576"/>
                  <a:gd name="connsiteY2" fmla="*/ 71641 h 184916"/>
                  <a:gd name="connsiteX3" fmla="*/ 656896 w 663576"/>
                  <a:gd name="connsiteY3" fmla="*/ 73993 h 184916"/>
                  <a:gd name="connsiteX4" fmla="*/ 663576 w 663576"/>
                  <a:gd name="connsiteY4" fmla="*/ 92458 h 184916"/>
                  <a:gd name="connsiteX5" fmla="*/ 331788 w 663576"/>
                  <a:gd name="connsiteY5" fmla="*/ 184916 h 184916"/>
                  <a:gd name="connsiteX6" fmla="*/ 0 w 663576"/>
                  <a:gd name="connsiteY6" fmla="*/ 92458 h 184916"/>
                  <a:gd name="connsiteX7" fmla="*/ 6741 w 663576"/>
                  <a:gd name="connsiteY7" fmla="*/ 73825 h 184916"/>
                  <a:gd name="connsiteX8" fmla="*/ 20387 w 663576"/>
                  <a:gd name="connsiteY8" fmla="*/ 61574 h 184916"/>
                  <a:gd name="connsiteX9" fmla="*/ 25306 w 663576"/>
                  <a:gd name="connsiteY9" fmla="*/ 57706 h 184916"/>
                  <a:gd name="connsiteX10" fmla="*/ 28924 w 663576"/>
                  <a:gd name="connsiteY10" fmla="*/ 55006 h 184916"/>
                  <a:gd name="connsiteX11" fmla="*/ 56664 w 663576"/>
                  <a:gd name="connsiteY11" fmla="*/ 40764 h 184916"/>
                  <a:gd name="connsiteX12" fmla="*/ 331788 w 663576"/>
                  <a:gd name="connsiteY12" fmla="*/ 0 h 18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3576" h="184916">
                    <a:moveTo>
                      <a:pt x="331788" y="0"/>
                    </a:moveTo>
                    <a:cubicBezTo>
                      <a:pt x="469219" y="0"/>
                      <a:pt x="587134" y="23285"/>
                      <a:pt x="637502" y="56469"/>
                    </a:cubicBezTo>
                    <a:lnTo>
                      <a:pt x="654402" y="71641"/>
                    </a:lnTo>
                    <a:lnTo>
                      <a:pt x="656896" y="73993"/>
                    </a:lnTo>
                    <a:lnTo>
                      <a:pt x="663576" y="92458"/>
                    </a:lnTo>
                    <a:cubicBezTo>
                      <a:pt x="663576" y="143521"/>
                      <a:pt x="515029" y="184916"/>
                      <a:pt x="331788" y="184916"/>
                    </a:cubicBezTo>
                    <a:cubicBezTo>
                      <a:pt x="148547" y="184916"/>
                      <a:pt x="0" y="143521"/>
                      <a:pt x="0" y="92458"/>
                    </a:cubicBezTo>
                    <a:cubicBezTo>
                      <a:pt x="0" y="86075"/>
                      <a:pt x="2321" y="79843"/>
                      <a:pt x="6741" y="73825"/>
                    </a:cubicBezTo>
                    <a:lnTo>
                      <a:pt x="20387" y="61574"/>
                    </a:lnTo>
                    <a:lnTo>
                      <a:pt x="25306" y="57706"/>
                    </a:lnTo>
                    <a:lnTo>
                      <a:pt x="28924" y="55006"/>
                    </a:lnTo>
                    <a:lnTo>
                      <a:pt x="56664" y="40764"/>
                    </a:lnTo>
                    <a:cubicBezTo>
                      <a:pt x="116289" y="16170"/>
                      <a:pt x="217262" y="0"/>
                      <a:pt x="331788" y="0"/>
                    </a:cubicBez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5776B580-2E34-8D0A-2554-54FCE6AAA423}"/>
                  </a:ext>
                </a:extLst>
              </p:cNvPr>
              <p:cNvSpPr/>
              <p:nvPr/>
            </p:nvSpPr>
            <p:spPr>
              <a:xfrm>
                <a:off x="1938655" y="2537308"/>
                <a:ext cx="1379220" cy="3171342"/>
              </a:xfrm>
              <a:custGeom>
                <a:avLst/>
                <a:gdLst>
                  <a:gd name="connsiteX0" fmla="*/ 378368 w 1386681"/>
                  <a:gd name="connsiteY0" fmla="*/ 0 h 3171342"/>
                  <a:gd name="connsiteX1" fmla="*/ 364722 w 1386681"/>
                  <a:gd name="connsiteY1" fmla="*/ 12251 h 3171342"/>
                  <a:gd name="connsiteX2" fmla="*/ 357981 w 1386681"/>
                  <a:gd name="connsiteY2" fmla="*/ 30884 h 3171342"/>
                  <a:gd name="connsiteX3" fmla="*/ 689769 w 1386681"/>
                  <a:gd name="connsiteY3" fmla="*/ 123342 h 3171342"/>
                  <a:gd name="connsiteX4" fmla="*/ 1021557 w 1386681"/>
                  <a:gd name="connsiteY4" fmla="*/ 30884 h 3171342"/>
                  <a:gd name="connsiteX5" fmla="*/ 1014877 w 1386681"/>
                  <a:gd name="connsiteY5" fmla="*/ 12419 h 3171342"/>
                  <a:gd name="connsiteX6" fmla="*/ 1082245 w 1386681"/>
                  <a:gd name="connsiteY6" fmla="*/ 75954 h 3171342"/>
                  <a:gd name="connsiteX7" fmla="*/ 1163234 w 1386681"/>
                  <a:gd name="connsiteY7" fmla="*/ 155045 h 3171342"/>
                  <a:gd name="connsiteX8" fmla="*/ 1386320 w 1386681"/>
                  <a:gd name="connsiteY8" fmla="*/ 534331 h 3171342"/>
                  <a:gd name="connsiteX9" fmla="*/ 1313475 w 1386681"/>
                  <a:gd name="connsiteY9" fmla="*/ 2702343 h 3171342"/>
                  <a:gd name="connsiteX10" fmla="*/ 1267948 w 1386681"/>
                  <a:gd name="connsiteY10" fmla="*/ 2903693 h 3171342"/>
                  <a:gd name="connsiteX11" fmla="*/ 1131364 w 1386681"/>
                  <a:gd name="connsiteY11" fmla="*/ 3058216 h 3171342"/>
                  <a:gd name="connsiteX12" fmla="*/ 648770 w 1386681"/>
                  <a:gd name="connsiteY12" fmla="*/ 3170597 h 3171342"/>
                  <a:gd name="connsiteX13" fmla="*/ 380157 w 1386681"/>
                  <a:gd name="connsiteY13" fmla="*/ 3133137 h 3171342"/>
                  <a:gd name="connsiteX14" fmla="*/ 220809 w 1386681"/>
                  <a:gd name="connsiteY14" fmla="*/ 3020756 h 3171342"/>
                  <a:gd name="connsiteX15" fmla="*/ 61463 w 1386681"/>
                  <a:gd name="connsiteY15" fmla="*/ 2627423 h 3171342"/>
                  <a:gd name="connsiteX16" fmla="*/ 0 w 1386681"/>
                  <a:gd name="connsiteY16" fmla="*/ 438338 h 3171342"/>
                  <a:gd name="connsiteX17" fmla="*/ 259508 w 1386681"/>
                  <a:gd name="connsiteY17" fmla="*/ 103537 h 3171342"/>
                  <a:gd name="connsiteX18" fmla="*/ 321931 w 1386681"/>
                  <a:gd name="connsiteY18" fmla="*/ 44384 h 3171342"/>
                  <a:gd name="connsiteX19" fmla="*/ 378368 w 1386681"/>
                  <a:gd name="connsiteY19" fmla="*/ 0 h 317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6681" h="3171342">
                    <a:moveTo>
                      <a:pt x="378368" y="0"/>
                    </a:moveTo>
                    <a:lnTo>
                      <a:pt x="364722" y="12251"/>
                    </a:lnTo>
                    <a:cubicBezTo>
                      <a:pt x="360302" y="18269"/>
                      <a:pt x="357981" y="24501"/>
                      <a:pt x="357981" y="30884"/>
                    </a:cubicBezTo>
                    <a:cubicBezTo>
                      <a:pt x="357981" y="81947"/>
                      <a:pt x="506528" y="123342"/>
                      <a:pt x="689769" y="123342"/>
                    </a:cubicBezTo>
                    <a:cubicBezTo>
                      <a:pt x="873010" y="123342"/>
                      <a:pt x="1021557" y="81947"/>
                      <a:pt x="1021557" y="30884"/>
                    </a:cubicBezTo>
                    <a:lnTo>
                      <a:pt x="1014877" y="12419"/>
                    </a:lnTo>
                    <a:lnTo>
                      <a:pt x="1082245" y="75954"/>
                    </a:lnTo>
                    <a:cubicBezTo>
                      <a:pt x="1107179" y="99830"/>
                      <a:pt x="1133831" y="125779"/>
                      <a:pt x="1163234" y="155045"/>
                    </a:cubicBezTo>
                    <a:cubicBezTo>
                      <a:pt x="1280846" y="272109"/>
                      <a:pt x="1393908" y="443020"/>
                      <a:pt x="1386320" y="534331"/>
                    </a:cubicBezTo>
                    <a:lnTo>
                      <a:pt x="1313475" y="2702343"/>
                    </a:lnTo>
                    <a:cubicBezTo>
                      <a:pt x="1303611" y="2783506"/>
                      <a:pt x="1298300" y="2831894"/>
                      <a:pt x="1267948" y="2903693"/>
                    </a:cubicBezTo>
                    <a:cubicBezTo>
                      <a:pt x="1237595" y="2975492"/>
                      <a:pt x="1187516" y="3032462"/>
                      <a:pt x="1131364" y="3058216"/>
                    </a:cubicBezTo>
                    <a:cubicBezTo>
                      <a:pt x="1075213" y="3083970"/>
                      <a:pt x="766383" y="3165915"/>
                      <a:pt x="648770" y="3170597"/>
                    </a:cubicBezTo>
                    <a:cubicBezTo>
                      <a:pt x="531157" y="3175279"/>
                      <a:pt x="426443" y="3157330"/>
                      <a:pt x="380157" y="3133137"/>
                    </a:cubicBezTo>
                    <a:cubicBezTo>
                      <a:pt x="333871" y="3108943"/>
                      <a:pt x="283030" y="3088652"/>
                      <a:pt x="220809" y="3020756"/>
                    </a:cubicBezTo>
                    <a:cubicBezTo>
                      <a:pt x="158589" y="2952859"/>
                      <a:pt x="62222" y="2774923"/>
                      <a:pt x="61463" y="2627423"/>
                    </a:cubicBezTo>
                    <a:lnTo>
                      <a:pt x="0" y="438338"/>
                    </a:lnTo>
                    <a:cubicBezTo>
                      <a:pt x="1" y="347030"/>
                      <a:pt x="175282" y="193286"/>
                      <a:pt x="259508" y="103537"/>
                    </a:cubicBezTo>
                    <a:cubicBezTo>
                      <a:pt x="280565" y="81100"/>
                      <a:pt x="301337" y="61834"/>
                      <a:pt x="321931" y="44384"/>
                    </a:cubicBezTo>
                    <a:lnTo>
                      <a:pt x="378368" y="0"/>
                    </a:ln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8E22A6BE-326B-ADBF-A324-0A667E8D29F7}"/>
                  </a:ext>
                </a:extLst>
              </p:cNvPr>
              <p:cNvSpPr/>
              <p:nvPr/>
            </p:nvSpPr>
            <p:spPr>
              <a:xfrm>
                <a:off x="1908410" y="3136974"/>
                <a:ext cx="1438975" cy="1230024"/>
              </a:xfrm>
              <a:custGeom>
                <a:avLst/>
                <a:gdLst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14" fmla="*/ 0 w 1438975"/>
                  <a:gd name="connsiteY14" fmla="*/ 0 h 123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8975" h="1230024">
                    <a:moveTo>
                      <a:pt x="0" y="0"/>
                    </a:moveTo>
                    <a:lnTo>
                      <a:pt x="7586" y="17143"/>
                    </a:lnTo>
                    <a:cubicBezTo>
                      <a:pt x="53685" y="116411"/>
                      <a:pt x="110835" y="211662"/>
                      <a:pt x="216205" y="258691"/>
                    </a:cubicBezTo>
                    <a:cubicBezTo>
                      <a:pt x="356699" y="321397"/>
                      <a:pt x="617048" y="311078"/>
                      <a:pt x="806755" y="294409"/>
                    </a:cubicBezTo>
                    <a:cubicBezTo>
                      <a:pt x="996462" y="277740"/>
                      <a:pt x="1253637" y="239641"/>
                      <a:pt x="1328249" y="187253"/>
                    </a:cubicBezTo>
                    <a:cubicBezTo>
                      <a:pt x="1365555" y="161059"/>
                      <a:pt x="1396909" y="131293"/>
                      <a:pt x="1426774" y="100635"/>
                    </a:cubicBezTo>
                    <a:lnTo>
                      <a:pt x="1438975" y="88109"/>
                    </a:lnTo>
                    <a:lnTo>
                      <a:pt x="1408774" y="962075"/>
                    </a:lnTo>
                    <a:lnTo>
                      <a:pt x="1376172" y="997771"/>
                    </a:lnTo>
                    <a:cubicBezTo>
                      <a:pt x="1346902" y="1029818"/>
                      <a:pt x="1316740" y="1060378"/>
                      <a:pt x="1283005" y="1084984"/>
                    </a:cubicBezTo>
                    <a:cubicBezTo>
                      <a:pt x="1215536" y="1134197"/>
                      <a:pt x="570216" y="1254847"/>
                      <a:pt x="442423" y="1225478"/>
                    </a:cubicBezTo>
                    <a:cubicBezTo>
                      <a:pt x="314630" y="1196109"/>
                      <a:pt x="214617" y="1170709"/>
                      <a:pt x="170961" y="1123085"/>
                    </a:cubicBezTo>
                    <a:cubicBezTo>
                      <a:pt x="127305" y="1075461"/>
                      <a:pt x="109843" y="1046290"/>
                      <a:pt x="70354" y="989438"/>
                    </a:cubicBezTo>
                    <a:lnTo>
                      <a:pt x="26751" y="92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7E40AE62-7A30-9012-649D-786894C0DCD6}"/>
                </a:ext>
              </a:extLst>
            </p:cNvPr>
            <p:cNvGrpSpPr/>
            <p:nvPr/>
          </p:nvGrpSpPr>
          <p:grpSpPr>
            <a:xfrm>
              <a:off x="4252990" y="4408119"/>
              <a:ext cx="562292" cy="1520795"/>
              <a:chOff x="1902619" y="1969292"/>
              <a:chExt cx="1450559" cy="3765516"/>
            </a:xfrm>
          </p:grpSpPr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247AFEB6-FDD0-DADC-9C6D-8BA44CACE888}"/>
                  </a:ext>
                </a:extLst>
              </p:cNvPr>
              <p:cNvSpPr/>
              <p:nvPr/>
            </p:nvSpPr>
            <p:spPr>
              <a:xfrm>
                <a:off x="1902619" y="2286000"/>
                <a:ext cx="1450559" cy="3448808"/>
              </a:xfrm>
              <a:custGeom>
                <a:avLst/>
                <a:gdLst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0 w 1457325"/>
                  <a:gd name="connsiteY2" fmla="*/ 642938 h 3448050"/>
                  <a:gd name="connsiteX3" fmla="*/ 71438 w 1457325"/>
                  <a:gd name="connsiteY3" fmla="*/ 2895600 h 3448050"/>
                  <a:gd name="connsiteX4" fmla="*/ 238125 w 1457325"/>
                  <a:gd name="connsiteY4" fmla="*/ 3295650 h 3448050"/>
                  <a:gd name="connsiteX5" fmla="*/ 404813 w 1457325"/>
                  <a:gd name="connsiteY5" fmla="*/ 3409950 h 3448050"/>
                  <a:gd name="connsiteX6" fmla="*/ 685800 w 1457325"/>
                  <a:gd name="connsiteY6" fmla="*/ 3448050 h 3448050"/>
                  <a:gd name="connsiteX7" fmla="*/ 1190625 w 1457325"/>
                  <a:gd name="connsiteY7" fmla="*/ 3333750 h 3448050"/>
                  <a:gd name="connsiteX8" fmla="*/ 1295400 w 1457325"/>
                  <a:gd name="connsiteY8" fmla="*/ 3200400 h 3448050"/>
                  <a:gd name="connsiteX9" fmla="*/ 1381125 w 1457325"/>
                  <a:gd name="connsiteY9" fmla="*/ 2971800 h 3448050"/>
                  <a:gd name="connsiteX10" fmla="*/ 1457325 w 1457325"/>
                  <a:gd name="connsiteY10" fmla="*/ 766763 h 3448050"/>
                  <a:gd name="connsiteX11" fmla="*/ 1223963 w 1457325"/>
                  <a:gd name="connsiteY11" fmla="*/ 381000 h 3448050"/>
                  <a:gd name="connsiteX12" fmla="*/ 909638 w 1457325"/>
                  <a:gd name="connsiteY12" fmla="*/ 128588 h 3448050"/>
                  <a:gd name="connsiteX13" fmla="*/ 909638 w 1457325"/>
                  <a:gd name="connsiteY13" fmla="*/ 0 h 3448050"/>
                  <a:gd name="connsiteX14" fmla="*/ 566738 w 1457325"/>
                  <a:gd name="connsiteY14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47 w 1457724"/>
                  <a:gd name="connsiteY0" fmla="*/ 0 h 3449105"/>
                  <a:gd name="connsiteX1" fmla="*/ 535803 w 1457724"/>
                  <a:gd name="connsiteY1" fmla="*/ 121444 h 3449105"/>
                  <a:gd name="connsiteX2" fmla="*/ 278627 w 1457724"/>
                  <a:gd name="connsiteY2" fmla="*/ 328613 h 3449105"/>
                  <a:gd name="connsiteX3" fmla="*/ 21 w 1457724"/>
                  <a:gd name="connsiteY3" fmla="*/ 642938 h 3449105"/>
                  <a:gd name="connsiteX4" fmla="*/ 71459 w 1457724"/>
                  <a:gd name="connsiteY4" fmla="*/ 2895600 h 3449105"/>
                  <a:gd name="connsiteX5" fmla="*/ 238146 w 1457724"/>
                  <a:gd name="connsiteY5" fmla="*/ 3295650 h 3449105"/>
                  <a:gd name="connsiteX6" fmla="*/ 404834 w 1457724"/>
                  <a:gd name="connsiteY6" fmla="*/ 3409950 h 3449105"/>
                  <a:gd name="connsiteX7" fmla="*/ 685821 w 1457724"/>
                  <a:gd name="connsiteY7" fmla="*/ 3448050 h 3449105"/>
                  <a:gd name="connsiteX8" fmla="*/ 1190646 w 1457724"/>
                  <a:gd name="connsiteY8" fmla="*/ 3333750 h 3449105"/>
                  <a:gd name="connsiteX9" fmla="*/ 1314471 w 1457724"/>
                  <a:gd name="connsiteY9" fmla="*/ 3169444 h 3449105"/>
                  <a:gd name="connsiteX10" fmla="*/ 1381146 w 1457724"/>
                  <a:gd name="connsiteY10" fmla="*/ 2971800 h 3449105"/>
                  <a:gd name="connsiteX11" fmla="*/ 1457346 w 1457724"/>
                  <a:gd name="connsiteY11" fmla="*/ 766763 h 3449105"/>
                  <a:gd name="connsiteX12" fmla="*/ 1223984 w 1457724"/>
                  <a:gd name="connsiteY12" fmla="*/ 381000 h 3449105"/>
                  <a:gd name="connsiteX13" fmla="*/ 923947 w 1457724"/>
                  <a:gd name="connsiteY13" fmla="*/ 104775 h 3449105"/>
                  <a:gd name="connsiteX14" fmla="*/ 909659 w 1457724"/>
                  <a:gd name="connsiteY14" fmla="*/ 0 h 3449105"/>
                  <a:gd name="connsiteX15" fmla="*/ 542947 w 1457724"/>
                  <a:gd name="connsiteY15" fmla="*/ 0 h 3449105"/>
                  <a:gd name="connsiteX0" fmla="*/ 535805 w 1450582"/>
                  <a:gd name="connsiteY0" fmla="*/ 0 h 3449105"/>
                  <a:gd name="connsiteX1" fmla="*/ 528661 w 1450582"/>
                  <a:gd name="connsiteY1" fmla="*/ 121444 h 3449105"/>
                  <a:gd name="connsiteX2" fmla="*/ 271485 w 1450582"/>
                  <a:gd name="connsiteY2" fmla="*/ 328613 h 3449105"/>
                  <a:gd name="connsiteX3" fmla="*/ 23 w 1450582"/>
                  <a:gd name="connsiteY3" fmla="*/ 669131 h 3449105"/>
                  <a:gd name="connsiteX4" fmla="*/ 64317 w 1450582"/>
                  <a:gd name="connsiteY4" fmla="*/ 2895600 h 3449105"/>
                  <a:gd name="connsiteX5" fmla="*/ 231004 w 1450582"/>
                  <a:gd name="connsiteY5" fmla="*/ 3295650 h 3449105"/>
                  <a:gd name="connsiteX6" fmla="*/ 397692 w 1450582"/>
                  <a:gd name="connsiteY6" fmla="*/ 3409950 h 3449105"/>
                  <a:gd name="connsiteX7" fmla="*/ 678679 w 1450582"/>
                  <a:gd name="connsiteY7" fmla="*/ 3448050 h 3449105"/>
                  <a:gd name="connsiteX8" fmla="*/ 1183504 w 1450582"/>
                  <a:gd name="connsiteY8" fmla="*/ 3333750 h 3449105"/>
                  <a:gd name="connsiteX9" fmla="*/ 1307329 w 1450582"/>
                  <a:gd name="connsiteY9" fmla="*/ 3169444 h 3449105"/>
                  <a:gd name="connsiteX10" fmla="*/ 1374004 w 1450582"/>
                  <a:gd name="connsiteY10" fmla="*/ 2971800 h 3449105"/>
                  <a:gd name="connsiteX11" fmla="*/ 1450204 w 1450582"/>
                  <a:gd name="connsiteY11" fmla="*/ 766763 h 3449105"/>
                  <a:gd name="connsiteX12" fmla="*/ 1216842 w 1450582"/>
                  <a:gd name="connsiteY12" fmla="*/ 381000 h 3449105"/>
                  <a:gd name="connsiteX13" fmla="*/ 916805 w 1450582"/>
                  <a:gd name="connsiteY13" fmla="*/ 104775 h 3449105"/>
                  <a:gd name="connsiteX14" fmla="*/ 902517 w 1450582"/>
                  <a:gd name="connsiteY14" fmla="*/ 0 h 3449105"/>
                  <a:gd name="connsiteX15" fmla="*/ 535805 w 1450582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50559" h="3448808">
                    <a:moveTo>
                      <a:pt x="535782" y="0"/>
                    </a:moveTo>
                    <a:lnTo>
                      <a:pt x="528638" y="121444"/>
                    </a:lnTo>
                    <a:cubicBezTo>
                      <a:pt x="442913" y="197644"/>
                      <a:pt x="359568" y="237332"/>
                      <a:pt x="271462" y="328613"/>
                    </a:cubicBezTo>
                    <a:cubicBezTo>
                      <a:pt x="183356" y="419894"/>
                      <a:pt x="1" y="576264"/>
                      <a:pt x="0" y="669131"/>
                    </a:cubicBezTo>
                    <a:lnTo>
                      <a:pt x="64294" y="2895600"/>
                    </a:lnTo>
                    <a:cubicBezTo>
                      <a:pt x="65088" y="3045619"/>
                      <a:pt x="165894" y="3226594"/>
                      <a:pt x="230981" y="3295650"/>
                    </a:cubicBezTo>
                    <a:cubicBezTo>
                      <a:pt x="296068" y="3364706"/>
                      <a:pt x="349251" y="3385343"/>
                      <a:pt x="397669" y="3409950"/>
                    </a:cubicBezTo>
                    <a:cubicBezTo>
                      <a:pt x="446087" y="3434557"/>
                      <a:pt x="555625" y="3452812"/>
                      <a:pt x="678656" y="3448050"/>
                    </a:cubicBezTo>
                    <a:cubicBezTo>
                      <a:pt x="801687" y="3443288"/>
                      <a:pt x="1124743" y="3359944"/>
                      <a:pt x="1183481" y="3333750"/>
                    </a:cubicBezTo>
                    <a:cubicBezTo>
                      <a:pt x="1242219" y="3307556"/>
                      <a:pt x="1294605" y="3249613"/>
                      <a:pt x="1326356" y="3176588"/>
                    </a:cubicBezTo>
                    <a:cubicBezTo>
                      <a:pt x="1358107" y="3103563"/>
                      <a:pt x="1363662" y="3054349"/>
                      <a:pt x="1373981" y="2971800"/>
                    </a:cubicBezTo>
                    <a:lnTo>
                      <a:pt x="1450181" y="766763"/>
                    </a:lnTo>
                    <a:cubicBezTo>
                      <a:pt x="1458119" y="673893"/>
                      <a:pt x="1339849" y="500063"/>
                      <a:pt x="1216819" y="381000"/>
                    </a:cubicBezTo>
                    <a:cubicBezTo>
                      <a:pt x="1093789" y="261937"/>
                      <a:pt x="1016794" y="196850"/>
                      <a:pt x="916782" y="104775"/>
                    </a:cubicBezTo>
                    <a:lnTo>
                      <a:pt x="902494" y="0"/>
                    </a:lnTo>
                    <a:lnTo>
                      <a:pt x="535782" y="0"/>
                    </a:ln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0EA752E7-49A1-F024-0B21-1E832BC01317}"/>
                  </a:ext>
                </a:extLst>
              </p:cNvPr>
              <p:cNvSpPr/>
              <p:nvPr/>
            </p:nvSpPr>
            <p:spPr>
              <a:xfrm>
                <a:off x="2416969" y="1971674"/>
                <a:ext cx="426244" cy="419128"/>
              </a:xfrm>
              <a:custGeom>
                <a:avLst/>
                <a:gdLst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5744 w 448253"/>
                  <a:gd name="connsiteY8" fmla="*/ 80963 h 419128"/>
                  <a:gd name="connsiteX9" fmla="*/ 33340 w 448253"/>
                  <a:gd name="connsiteY9" fmla="*/ 76200 h 419128"/>
                  <a:gd name="connsiteX10" fmla="*/ 223840 w 448253"/>
                  <a:gd name="connsiteY10" fmla="*/ 0 h 419128"/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3340 w 448253"/>
                  <a:gd name="connsiteY8" fmla="*/ 76200 h 419128"/>
                  <a:gd name="connsiteX9" fmla="*/ 223840 w 448253"/>
                  <a:gd name="connsiteY9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11936 w 447677"/>
                  <a:gd name="connsiteY2" fmla="*/ 80963 h 419128"/>
                  <a:gd name="connsiteX3" fmla="*/ 447677 w 447677"/>
                  <a:gd name="connsiteY3" fmla="*/ 354807 h 419128"/>
                  <a:gd name="connsiteX4" fmla="*/ 233364 w 447677"/>
                  <a:gd name="connsiteY4" fmla="*/ 419100 h 419128"/>
                  <a:gd name="connsiteX5" fmla="*/ 1 w 447677"/>
                  <a:gd name="connsiteY5" fmla="*/ 354807 h 419128"/>
                  <a:gd name="connsiteX6" fmla="*/ 35124 w 447677"/>
                  <a:gd name="connsiteY6" fmla="*/ 80963 h 419128"/>
                  <a:gd name="connsiteX7" fmla="*/ 33340 w 447677"/>
                  <a:gd name="connsiteY7" fmla="*/ 76200 h 419128"/>
                  <a:gd name="connsiteX8" fmla="*/ 223840 w 447677"/>
                  <a:gd name="connsiteY8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47677 w 447677"/>
                  <a:gd name="connsiteY2" fmla="*/ 354807 h 419128"/>
                  <a:gd name="connsiteX3" fmla="*/ 233364 w 447677"/>
                  <a:gd name="connsiteY3" fmla="*/ 419100 h 419128"/>
                  <a:gd name="connsiteX4" fmla="*/ 1 w 447677"/>
                  <a:gd name="connsiteY4" fmla="*/ 354807 h 419128"/>
                  <a:gd name="connsiteX5" fmla="*/ 35124 w 447677"/>
                  <a:gd name="connsiteY5" fmla="*/ 80963 h 419128"/>
                  <a:gd name="connsiteX6" fmla="*/ 33340 w 447677"/>
                  <a:gd name="connsiteY6" fmla="*/ 76200 h 419128"/>
                  <a:gd name="connsiteX7" fmla="*/ 223840 w 447677"/>
                  <a:gd name="connsiteY7" fmla="*/ 0 h 419128"/>
                  <a:gd name="connsiteX0" fmla="*/ 238396 w 462233"/>
                  <a:gd name="connsiteY0" fmla="*/ 0 h 419128"/>
                  <a:gd name="connsiteX1" fmla="*/ 428896 w 462233"/>
                  <a:gd name="connsiteY1" fmla="*/ 76200 h 419128"/>
                  <a:gd name="connsiteX2" fmla="*/ 462233 w 462233"/>
                  <a:gd name="connsiteY2" fmla="*/ 354807 h 419128"/>
                  <a:gd name="connsiteX3" fmla="*/ 247920 w 462233"/>
                  <a:gd name="connsiteY3" fmla="*/ 419100 h 419128"/>
                  <a:gd name="connsiteX4" fmla="*/ 14557 w 462233"/>
                  <a:gd name="connsiteY4" fmla="*/ 354807 h 419128"/>
                  <a:gd name="connsiteX5" fmla="*/ 47896 w 462233"/>
                  <a:gd name="connsiteY5" fmla="*/ 76200 h 419128"/>
                  <a:gd name="connsiteX6" fmla="*/ 238396 w 462233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7676" h="419128">
                    <a:moveTo>
                      <a:pt x="223839" y="0"/>
                    </a:moveTo>
                    <a:cubicBezTo>
                      <a:pt x="329049" y="0"/>
                      <a:pt x="414339" y="34116"/>
                      <a:pt x="414339" y="76200"/>
                    </a:cubicBezTo>
                    <a:lnTo>
                      <a:pt x="447676" y="354807"/>
                    </a:lnTo>
                    <a:cubicBezTo>
                      <a:pt x="408782" y="404019"/>
                      <a:pt x="319881" y="419894"/>
                      <a:pt x="233363" y="419100"/>
                    </a:cubicBezTo>
                    <a:cubicBezTo>
                      <a:pt x="146845" y="418306"/>
                      <a:pt x="65882" y="414338"/>
                      <a:pt x="0" y="354807"/>
                    </a:cubicBezTo>
                    <a:lnTo>
                      <a:pt x="33339" y="76200"/>
                    </a:lnTo>
                    <a:cubicBezTo>
                      <a:pt x="75407" y="31353"/>
                      <a:pt x="118629" y="0"/>
                      <a:pt x="2238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0AC14E2F-B19F-B01C-AB8F-DB3ACA814C9E}"/>
                  </a:ext>
                </a:extLst>
              </p:cNvPr>
              <p:cNvSpPr/>
              <p:nvPr/>
            </p:nvSpPr>
            <p:spPr>
              <a:xfrm>
                <a:off x="2447925" y="1969292"/>
                <a:ext cx="362406" cy="1524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E0602E93-AC1C-079F-D105-EFF3967D6DAE}"/>
                  </a:ext>
                </a:extLst>
              </p:cNvPr>
              <p:cNvSpPr/>
              <p:nvPr/>
            </p:nvSpPr>
            <p:spPr>
              <a:xfrm>
                <a:off x="2289175" y="2475734"/>
                <a:ext cx="663576" cy="184916"/>
              </a:xfrm>
              <a:custGeom>
                <a:avLst/>
                <a:gdLst>
                  <a:gd name="connsiteX0" fmla="*/ 331788 w 663576"/>
                  <a:gd name="connsiteY0" fmla="*/ 0 h 184916"/>
                  <a:gd name="connsiteX1" fmla="*/ 637502 w 663576"/>
                  <a:gd name="connsiteY1" fmla="*/ 56469 h 184916"/>
                  <a:gd name="connsiteX2" fmla="*/ 654402 w 663576"/>
                  <a:gd name="connsiteY2" fmla="*/ 71641 h 184916"/>
                  <a:gd name="connsiteX3" fmla="*/ 656896 w 663576"/>
                  <a:gd name="connsiteY3" fmla="*/ 73993 h 184916"/>
                  <a:gd name="connsiteX4" fmla="*/ 663576 w 663576"/>
                  <a:gd name="connsiteY4" fmla="*/ 92458 h 184916"/>
                  <a:gd name="connsiteX5" fmla="*/ 331788 w 663576"/>
                  <a:gd name="connsiteY5" fmla="*/ 184916 h 184916"/>
                  <a:gd name="connsiteX6" fmla="*/ 0 w 663576"/>
                  <a:gd name="connsiteY6" fmla="*/ 92458 h 184916"/>
                  <a:gd name="connsiteX7" fmla="*/ 6741 w 663576"/>
                  <a:gd name="connsiteY7" fmla="*/ 73825 h 184916"/>
                  <a:gd name="connsiteX8" fmla="*/ 20387 w 663576"/>
                  <a:gd name="connsiteY8" fmla="*/ 61574 h 184916"/>
                  <a:gd name="connsiteX9" fmla="*/ 25306 w 663576"/>
                  <a:gd name="connsiteY9" fmla="*/ 57706 h 184916"/>
                  <a:gd name="connsiteX10" fmla="*/ 28924 w 663576"/>
                  <a:gd name="connsiteY10" fmla="*/ 55006 h 184916"/>
                  <a:gd name="connsiteX11" fmla="*/ 56664 w 663576"/>
                  <a:gd name="connsiteY11" fmla="*/ 40764 h 184916"/>
                  <a:gd name="connsiteX12" fmla="*/ 331788 w 663576"/>
                  <a:gd name="connsiteY12" fmla="*/ 0 h 18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3576" h="184916">
                    <a:moveTo>
                      <a:pt x="331788" y="0"/>
                    </a:moveTo>
                    <a:cubicBezTo>
                      <a:pt x="469219" y="0"/>
                      <a:pt x="587134" y="23285"/>
                      <a:pt x="637502" y="56469"/>
                    </a:cubicBezTo>
                    <a:lnTo>
                      <a:pt x="654402" y="71641"/>
                    </a:lnTo>
                    <a:lnTo>
                      <a:pt x="656896" y="73993"/>
                    </a:lnTo>
                    <a:lnTo>
                      <a:pt x="663576" y="92458"/>
                    </a:lnTo>
                    <a:cubicBezTo>
                      <a:pt x="663576" y="143521"/>
                      <a:pt x="515029" y="184916"/>
                      <a:pt x="331788" y="184916"/>
                    </a:cubicBezTo>
                    <a:cubicBezTo>
                      <a:pt x="148547" y="184916"/>
                      <a:pt x="0" y="143521"/>
                      <a:pt x="0" y="92458"/>
                    </a:cubicBezTo>
                    <a:cubicBezTo>
                      <a:pt x="0" y="86075"/>
                      <a:pt x="2321" y="79843"/>
                      <a:pt x="6741" y="73825"/>
                    </a:cubicBezTo>
                    <a:lnTo>
                      <a:pt x="20387" y="61574"/>
                    </a:lnTo>
                    <a:lnTo>
                      <a:pt x="25306" y="57706"/>
                    </a:lnTo>
                    <a:lnTo>
                      <a:pt x="28924" y="55006"/>
                    </a:lnTo>
                    <a:lnTo>
                      <a:pt x="56664" y="40764"/>
                    </a:lnTo>
                    <a:cubicBezTo>
                      <a:pt x="116289" y="16170"/>
                      <a:pt x="217262" y="0"/>
                      <a:pt x="331788" y="0"/>
                    </a:cubicBez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20952D46-BFBE-F53B-C77C-899E9943D3E4}"/>
                  </a:ext>
                </a:extLst>
              </p:cNvPr>
              <p:cNvSpPr/>
              <p:nvPr/>
            </p:nvSpPr>
            <p:spPr>
              <a:xfrm>
                <a:off x="1938655" y="2537308"/>
                <a:ext cx="1379220" cy="3171342"/>
              </a:xfrm>
              <a:custGeom>
                <a:avLst/>
                <a:gdLst>
                  <a:gd name="connsiteX0" fmla="*/ 378368 w 1386681"/>
                  <a:gd name="connsiteY0" fmla="*/ 0 h 3171342"/>
                  <a:gd name="connsiteX1" fmla="*/ 364722 w 1386681"/>
                  <a:gd name="connsiteY1" fmla="*/ 12251 h 3171342"/>
                  <a:gd name="connsiteX2" fmla="*/ 357981 w 1386681"/>
                  <a:gd name="connsiteY2" fmla="*/ 30884 h 3171342"/>
                  <a:gd name="connsiteX3" fmla="*/ 689769 w 1386681"/>
                  <a:gd name="connsiteY3" fmla="*/ 123342 h 3171342"/>
                  <a:gd name="connsiteX4" fmla="*/ 1021557 w 1386681"/>
                  <a:gd name="connsiteY4" fmla="*/ 30884 h 3171342"/>
                  <a:gd name="connsiteX5" fmla="*/ 1014877 w 1386681"/>
                  <a:gd name="connsiteY5" fmla="*/ 12419 h 3171342"/>
                  <a:gd name="connsiteX6" fmla="*/ 1082245 w 1386681"/>
                  <a:gd name="connsiteY6" fmla="*/ 75954 h 3171342"/>
                  <a:gd name="connsiteX7" fmla="*/ 1163234 w 1386681"/>
                  <a:gd name="connsiteY7" fmla="*/ 155045 h 3171342"/>
                  <a:gd name="connsiteX8" fmla="*/ 1386320 w 1386681"/>
                  <a:gd name="connsiteY8" fmla="*/ 534331 h 3171342"/>
                  <a:gd name="connsiteX9" fmla="*/ 1313475 w 1386681"/>
                  <a:gd name="connsiteY9" fmla="*/ 2702343 h 3171342"/>
                  <a:gd name="connsiteX10" fmla="*/ 1267948 w 1386681"/>
                  <a:gd name="connsiteY10" fmla="*/ 2903693 h 3171342"/>
                  <a:gd name="connsiteX11" fmla="*/ 1131364 w 1386681"/>
                  <a:gd name="connsiteY11" fmla="*/ 3058216 h 3171342"/>
                  <a:gd name="connsiteX12" fmla="*/ 648770 w 1386681"/>
                  <a:gd name="connsiteY12" fmla="*/ 3170597 h 3171342"/>
                  <a:gd name="connsiteX13" fmla="*/ 380157 w 1386681"/>
                  <a:gd name="connsiteY13" fmla="*/ 3133137 h 3171342"/>
                  <a:gd name="connsiteX14" fmla="*/ 220809 w 1386681"/>
                  <a:gd name="connsiteY14" fmla="*/ 3020756 h 3171342"/>
                  <a:gd name="connsiteX15" fmla="*/ 61463 w 1386681"/>
                  <a:gd name="connsiteY15" fmla="*/ 2627423 h 3171342"/>
                  <a:gd name="connsiteX16" fmla="*/ 0 w 1386681"/>
                  <a:gd name="connsiteY16" fmla="*/ 438338 h 3171342"/>
                  <a:gd name="connsiteX17" fmla="*/ 259508 w 1386681"/>
                  <a:gd name="connsiteY17" fmla="*/ 103537 h 3171342"/>
                  <a:gd name="connsiteX18" fmla="*/ 321931 w 1386681"/>
                  <a:gd name="connsiteY18" fmla="*/ 44384 h 3171342"/>
                  <a:gd name="connsiteX19" fmla="*/ 378368 w 1386681"/>
                  <a:gd name="connsiteY19" fmla="*/ 0 h 317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6681" h="3171342">
                    <a:moveTo>
                      <a:pt x="378368" y="0"/>
                    </a:moveTo>
                    <a:lnTo>
                      <a:pt x="364722" y="12251"/>
                    </a:lnTo>
                    <a:cubicBezTo>
                      <a:pt x="360302" y="18269"/>
                      <a:pt x="357981" y="24501"/>
                      <a:pt x="357981" y="30884"/>
                    </a:cubicBezTo>
                    <a:cubicBezTo>
                      <a:pt x="357981" y="81947"/>
                      <a:pt x="506528" y="123342"/>
                      <a:pt x="689769" y="123342"/>
                    </a:cubicBezTo>
                    <a:cubicBezTo>
                      <a:pt x="873010" y="123342"/>
                      <a:pt x="1021557" y="81947"/>
                      <a:pt x="1021557" y="30884"/>
                    </a:cubicBezTo>
                    <a:lnTo>
                      <a:pt x="1014877" y="12419"/>
                    </a:lnTo>
                    <a:lnTo>
                      <a:pt x="1082245" y="75954"/>
                    </a:lnTo>
                    <a:cubicBezTo>
                      <a:pt x="1107179" y="99830"/>
                      <a:pt x="1133831" y="125779"/>
                      <a:pt x="1163234" y="155045"/>
                    </a:cubicBezTo>
                    <a:cubicBezTo>
                      <a:pt x="1280846" y="272109"/>
                      <a:pt x="1393908" y="443020"/>
                      <a:pt x="1386320" y="534331"/>
                    </a:cubicBezTo>
                    <a:lnTo>
                      <a:pt x="1313475" y="2702343"/>
                    </a:lnTo>
                    <a:cubicBezTo>
                      <a:pt x="1303611" y="2783506"/>
                      <a:pt x="1298300" y="2831894"/>
                      <a:pt x="1267948" y="2903693"/>
                    </a:cubicBezTo>
                    <a:cubicBezTo>
                      <a:pt x="1237595" y="2975492"/>
                      <a:pt x="1187516" y="3032462"/>
                      <a:pt x="1131364" y="3058216"/>
                    </a:cubicBezTo>
                    <a:cubicBezTo>
                      <a:pt x="1075213" y="3083970"/>
                      <a:pt x="766383" y="3165915"/>
                      <a:pt x="648770" y="3170597"/>
                    </a:cubicBezTo>
                    <a:cubicBezTo>
                      <a:pt x="531157" y="3175279"/>
                      <a:pt x="426443" y="3157330"/>
                      <a:pt x="380157" y="3133137"/>
                    </a:cubicBezTo>
                    <a:cubicBezTo>
                      <a:pt x="333871" y="3108943"/>
                      <a:pt x="283030" y="3088652"/>
                      <a:pt x="220809" y="3020756"/>
                    </a:cubicBezTo>
                    <a:cubicBezTo>
                      <a:pt x="158589" y="2952859"/>
                      <a:pt x="62222" y="2774923"/>
                      <a:pt x="61463" y="2627423"/>
                    </a:cubicBezTo>
                    <a:lnTo>
                      <a:pt x="0" y="438338"/>
                    </a:lnTo>
                    <a:cubicBezTo>
                      <a:pt x="1" y="347030"/>
                      <a:pt x="175282" y="193286"/>
                      <a:pt x="259508" y="103537"/>
                    </a:cubicBezTo>
                    <a:cubicBezTo>
                      <a:pt x="280565" y="81100"/>
                      <a:pt x="301337" y="61834"/>
                      <a:pt x="321931" y="44384"/>
                    </a:cubicBezTo>
                    <a:lnTo>
                      <a:pt x="378368" y="0"/>
                    </a:ln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D9807919-787D-C6FE-3B2F-22BC0178C5CC}"/>
                  </a:ext>
                </a:extLst>
              </p:cNvPr>
              <p:cNvSpPr/>
              <p:nvPr/>
            </p:nvSpPr>
            <p:spPr>
              <a:xfrm>
                <a:off x="1908410" y="3136974"/>
                <a:ext cx="1438975" cy="1230024"/>
              </a:xfrm>
              <a:custGeom>
                <a:avLst/>
                <a:gdLst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14" fmla="*/ 0 w 1438975"/>
                  <a:gd name="connsiteY14" fmla="*/ 0 h 123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8975" h="1230024">
                    <a:moveTo>
                      <a:pt x="0" y="0"/>
                    </a:moveTo>
                    <a:lnTo>
                      <a:pt x="7586" y="17143"/>
                    </a:lnTo>
                    <a:cubicBezTo>
                      <a:pt x="53685" y="116411"/>
                      <a:pt x="110835" y="211662"/>
                      <a:pt x="216205" y="258691"/>
                    </a:cubicBezTo>
                    <a:cubicBezTo>
                      <a:pt x="356699" y="321397"/>
                      <a:pt x="617048" y="311078"/>
                      <a:pt x="806755" y="294409"/>
                    </a:cubicBezTo>
                    <a:cubicBezTo>
                      <a:pt x="996462" y="277740"/>
                      <a:pt x="1253637" y="239641"/>
                      <a:pt x="1328249" y="187253"/>
                    </a:cubicBezTo>
                    <a:cubicBezTo>
                      <a:pt x="1365555" y="161059"/>
                      <a:pt x="1396909" y="131293"/>
                      <a:pt x="1426774" y="100635"/>
                    </a:cubicBezTo>
                    <a:lnTo>
                      <a:pt x="1438975" y="88109"/>
                    </a:lnTo>
                    <a:lnTo>
                      <a:pt x="1408774" y="962075"/>
                    </a:lnTo>
                    <a:lnTo>
                      <a:pt x="1376172" y="997771"/>
                    </a:lnTo>
                    <a:cubicBezTo>
                      <a:pt x="1346902" y="1029818"/>
                      <a:pt x="1316740" y="1060378"/>
                      <a:pt x="1283005" y="1084984"/>
                    </a:cubicBezTo>
                    <a:cubicBezTo>
                      <a:pt x="1215536" y="1134197"/>
                      <a:pt x="570216" y="1254847"/>
                      <a:pt x="442423" y="1225478"/>
                    </a:cubicBezTo>
                    <a:cubicBezTo>
                      <a:pt x="314630" y="1196109"/>
                      <a:pt x="214617" y="1170709"/>
                      <a:pt x="170961" y="1123085"/>
                    </a:cubicBezTo>
                    <a:cubicBezTo>
                      <a:pt x="127305" y="1075461"/>
                      <a:pt x="109843" y="1046290"/>
                      <a:pt x="70354" y="989438"/>
                    </a:cubicBezTo>
                    <a:lnTo>
                      <a:pt x="26751" y="92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4481EF08-D416-6907-E8F3-B4FD2ABD11E1}"/>
              </a:ext>
            </a:extLst>
          </p:cNvPr>
          <p:cNvGrpSpPr/>
          <p:nvPr/>
        </p:nvGrpSpPr>
        <p:grpSpPr>
          <a:xfrm>
            <a:off x="6972897" y="3792791"/>
            <a:ext cx="1931214" cy="2125417"/>
            <a:chOff x="6886633" y="3723779"/>
            <a:chExt cx="1931214" cy="2125417"/>
          </a:xfrm>
        </p:grpSpPr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9EFA36E2-8B3A-C756-0E75-60BE0A7B27C0}"/>
                </a:ext>
              </a:extLst>
            </p:cNvPr>
            <p:cNvGrpSpPr/>
            <p:nvPr/>
          </p:nvGrpSpPr>
          <p:grpSpPr>
            <a:xfrm>
              <a:off x="7748946" y="3723779"/>
              <a:ext cx="479181" cy="1243910"/>
              <a:chOff x="1902619" y="1969292"/>
              <a:chExt cx="1450559" cy="3765516"/>
            </a:xfrm>
          </p:grpSpPr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E1ABE2DC-D7A6-8715-D64D-144B392DD9AB}"/>
                  </a:ext>
                </a:extLst>
              </p:cNvPr>
              <p:cNvSpPr/>
              <p:nvPr/>
            </p:nvSpPr>
            <p:spPr>
              <a:xfrm>
                <a:off x="1902619" y="2286000"/>
                <a:ext cx="1450559" cy="3448808"/>
              </a:xfrm>
              <a:custGeom>
                <a:avLst/>
                <a:gdLst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0 w 1457325"/>
                  <a:gd name="connsiteY2" fmla="*/ 642938 h 3448050"/>
                  <a:gd name="connsiteX3" fmla="*/ 71438 w 1457325"/>
                  <a:gd name="connsiteY3" fmla="*/ 2895600 h 3448050"/>
                  <a:gd name="connsiteX4" fmla="*/ 238125 w 1457325"/>
                  <a:gd name="connsiteY4" fmla="*/ 3295650 h 3448050"/>
                  <a:gd name="connsiteX5" fmla="*/ 404813 w 1457325"/>
                  <a:gd name="connsiteY5" fmla="*/ 3409950 h 3448050"/>
                  <a:gd name="connsiteX6" fmla="*/ 685800 w 1457325"/>
                  <a:gd name="connsiteY6" fmla="*/ 3448050 h 3448050"/>
                  <a:gd name="connsiteX7" fmla="*/ 1190625 w 1457325"/>
                  <a:gd name="connsiteY7" fmla="*/ 3333750 h 3448050"/>
                  <a:gd name="connsiteX8" fmla="*/ 1295400 w 1457325"/>
                  <a:gd name="connsiteY8" fmla="*/ 3200400 h 3448050"/>
                  <a:gd name="connsiteX9" fmla="*/ 1381125 w 1457325"/>
                  <a:gd name="connsiteY9" fmla="*/ 2971800 h 3448050"/>
                  <a:gd name="connsiteX10" fmla="*/ 1457325 w 1457325"/>
                  <a:gd name="connsiteY10" fmla="*/ 766763 h 3448050"/>
                  <a:gd name="connsiteX11" fmla="*/ 1223963 w 1457325"/>
                  <a:gd name="connsiteY11" fmla="*/ 381000 h 3448050"/>
                  <a:gd name="connsiteX12" fmla="*/ 909638 w 1457325"/>
                  <a:gd name="connsiteY12" fmla="*/ 128588 h 3448050"/>
                  <a:gd name="connsiteX13" fmla="*/ 909638 w 1457325"/>
                  <a:gd name="connsiteY13" fmla="*/ 0 h 3448050"/>
                  <a:gd name="connsiteX14" fmla="*/ 566738 w 1457325"/>
                  <a:gd name="connsiteY14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47 w 1457724"/>
                  <a:gd name="connsiteY0" fmla="*/ 0 h 3449105"/>
                  <a:gd name="connsiteX1" fmla="*/ 535803 w 1457724"/>
                  <a:gd name="connsiteY1" fmla="*/ 121444 h 3449105"/>
                  <a:gd name="connsiteX2" fmla="*/ 278627 w 1457724"/>
                  <a:gd name="connsiteY2" fmla="*/ 328613 h 3449105"/>
                  <a:gd name="connsiteX3" fmla="*/ 21 w 1457724"/>
                  <a:gd name="connsiteY3" fmla="*/ 642938 h 3449105"/>
                  <a:gd name="connsiteX4" fmla="*/ 71459 w 1457724"/>
                  <a:gd name="connsiteY4" fmla="*/ 2895600 h 3449105"/>
                  <a:gd name="connsiteX5" fmla="*/ 238146 w 1457724"/>
                  <a:gd name="connsiteY5" fmla="*/ 3295650 h 3449105"/>
                  <a:gd name="connsiteX6" fmla="*/ 404834 w 1457724"/>
                  <a:gd name="connsiteY6" fmla="*/ 3409950 h 3449105"/>
                  <a:gd name="connsiteX7" fmla="*/ 685821 w 1457724"/>
                  <a:gd name="connsiteY7" fmla="*/ 3448050 h 3449105"/>
                  <a:gd name="connsiteX8" fmla="*/ 1190646 w 1457724"/>
                  <a:gd name="connsiteY8" fmla="*/ 3333750 h 3449105"/>
                  <a:gd name="connsiteX9" fmla="*/ 1314471 w 1457724"/>
                  <a:gd name="connsiteY9" fmla="*/ 3169444 h 3449105"/>
                  <a:gd name="connsiteX10" fmla="*/ 1381146 w 1457724"/>
                  <a:gd name="connsiteY10" fmla="*/ 2971800 h 3449105"/>
                  <a:gd name="connsiteX11" fmla="*/ 1457346 w 1457724"/>
                  <a:gd name="connsiteY11" fmla="*/ 766763 h 3449105"/>
                  <a:gd name="connsiteX12" fmla="*/ 1223984 w 1457724"/>
                  <a:gd name="connsiteY12" fmla="*/ 381000 h 3449105"/>
                  <a:gd name="connsiteX13" fmla="*/ 923947 w 1457724"/>
                  <a:gd name="connsiteY13" fmla="*/ 104775 h 3449105"/>
                  <a:gd name="connsiteX14" fmla="*/ 909659 w 1457724"/>
                  <a:gd name="connsiteY14" fmla="*/ 0 h 3449105"/>
                  <a:gd name="connsiteX15" fmla="*/ 542947 w 1457724"/>
                  <a:gd name="connsiteY15" fmla="*/ 0 h 3449105"/>
                  <a:gd name="connsiteX0" fmla="*/ 535805 w 1450582"/>
                  <a:gd name="connsiteY0" fmla="*/ 0 h 3449105"/>
                  <a:gd name="connsiteX1" fmla="*/ 528661 w 1450582"/>
                  <a:gd name="connsiteY1" fmla="*/ 121444 h 3449105"/>
                  <a:gd name="connsiteX2" fmla="*/ 271485 w 1450582"/>
                  <a:gd name="connsiteY2" fmla="*/ 328613 h 3449105"/>
                  <a:gd name="connsiteX3" fmla="*/ 23 w 1450582"/>
                  <a:gd name="connsiteY3" fmla="*/ 669131 h 3449105"/>
                  <a:gd name="connsiteX4" fmla="*/ 64317 w 1450582"/>
                  <a:gd name="connsiteY4" fmla="*/ 2895600 h 3449105"/>
                  <a:gd name="connsiteX5" fmla="*/ 231004 w 1450582"/>
                  <a:gd name="connsiteY5" fmla="*/ 3295650 h 3449105"/>
                  <a:gd name="connsiteX6" fmla="*/ 397692 w 1450582"/>
                  <a:gd name="connsiteY6" fmla="*/ 3409950 h 3449105"/>
                  <a:gd name="connsiteX7" fmla="*/ 678679 w 1450582"/>
                  <a:gd name="connsiteY7" fmla="*/ 3448050 h 3449105"/>
                  <a:gd name="connsiteX8" fmla="*/ 1183504 w 1450582"/>
                  <a:gd name="connsiteY8" fmla="*/ 3333750 h 3449105"/>
                  <a:gd name="connsiteX9" fmla="*/ 1307329 w 1450582"/>
                  <a:gd name="connsiteY9" fmla="*/ 3169444 h 3449105"/>
                  <a:gd name="connsiteX10" fmla="*/ 1374004 w 1450582"/>
                  <a:gd name="connsiteY10" fmla="*/ 2971800 h 3449105"/>
                  <a:gd name="connsiteX11" fmla="*/ 1450204 w 1450582"/>
                  <a:gd name="connsiteY11" fmla="*/ 766763 h 3449105"/>
                  <a:gd name="connsiteX12" fmla="*/ 1216842 w 1450582"/>
                  <a:gd name="connsiteY12" fmla="*/ 381000 h 3449105"/>
                  <a:gd name="connsiteX13" fmla="*/ 916805 w 1450582"/>
                  <a:gd name="connsiteY13" fmla="*/ 104775 h 3449105"/>
                  <a:gd name="connsiteX14" fmla="*/ 902517 w 1450582"/>
                  <a:gd name="connsiteY14" fmla="*/ 0 h 3449105"/>
                  <a:gd name="connsiteX15" fmla="*/ 535805 w 1450582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50559" h="3448808">
                    <a:moveTo>
                      <a:pt x="535782" y="0"/>
                    </a:moveTo>
                    <a:lnTo>
                      <a:pt x="528638" y="121444"/>
                    </a:lnTo>
                    <a:cubicBezTo>
                      <a:pt x="442913" y="197644"/>
                      <a:pt x="359568" y="237332"/>
                      <a:pt x="271462" y="328613"/>
                    </a:cubicBezTo>
                    <a:cubicBezTo>
                      <a:pt x="183356" y="419894"/>
                      <a:pt x="1" y="576264"/>
                      <a:pt x="0" y="669131"/>
                    </a:cubicBezTo>
                    <a:lnTo>
                      <a:pt x="64294" y="2895600"/>
                    </a:lnTo>
                    <a:cubicBezTo>
                      <a:pt x="65088" y="3045619"/>
                      <a:pt x="165894" y="3226594"/>
                      <a:pt x="230981" y="3295650"/>
                    </a:cubicBezTo>
                    <a:cubicBezTo>
                      <a:pt x="296068" y="3364706"/>
                      <a:pt x="349251" y="3385343"/>
                      <a:pt x="397669" y="3409950"/>
                    </a:cubicBezTo>
                    <a:cubicBezTo>
                      <a:pt x="446087" y="3434557"/>
                      <a:pt x="555625" y="3452812"/>
                      <a:pt x="678656" y="3448050"/>
                    </a:cubicBezTo>
                    <a:cubicBezTo>
                      <a:pt x="801687" y="3443288"/>
                      <a:pt x="1124743" y="3359944"/>
                      <a:pt x="1183481" y="3333750"/>
                    </a:cubicBezTo>
                    <a:cubicBezTo>
                      <a:pt x="1242219" y="3307556"/>
                      <a:pt x="1294605" y="3249613"/>
                      <a:pt x="1326356" y="3176588"/>
                    </a:cubicBezTo>
                    <a:cubicBezTo>
                      <a:pt x="1358107" y="3103563"/>
                      <a:pt x="1363662" y="3054349"/>
                      <a:pt x="1373981" y="2971800"/>
                    </a:cubicBezTo>
                    <a:lnTo>
                      <a:pt x="1450181" y="766763"/>
                    </a:lnTo>
                    <a:cubicBezTo>
                      <a:pt x="1458119" y="673893"/>
                      <a:pt x="1339849" y="500063"/>
                      <a:pt x="1216819" y="381000"/>
                    </a:cubicBezTo>
                    <a:cubicBezTo>
                      <a:pt x="1093789" y="261937"/>
                      <a:pt x="1016794" y="196850"/>
                      <a:pt x="916782" y="104775"/>
                    </a:cubicBezTo>
                    <a:lnTo>
                      <a:pt x="902494" y="0"/>
                    </a:lnTo>
                    <a:lnTo>
                      <a:pt x="535782" y="0"/>
                    </a:ln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D1C7F42A-683D-CD8E-D641-44D2FC874921}"/>
                  </a:ext>
                </a:extLst>
              </p:cNvPr>
              <p:cNvSpPr/>
              <p:nvPr/>
            </p:nvSpPr>
            <p:spPr>
              <a:xfrm>
                <a:off x="2416969" y="1971674"/>
                <a:ext cx="426244" cy="419128"/>
              </a:xfrm>
              <a:custGeom>
                <a:avLst/>
                <a:gdLst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5744 w 448253"/>
                  <a:gd name="connsiteY8" fmla="*/ 80963 h 419128"/>
                  <a:gd name="connsiteX9" fmla="*/ 33340 w 448253"/>
                  <a:gd name="connsiteY9" fmla="*/ 76200 h 419128"/>
                  <a:gd name="connsiteX10" fmla="*/ 223840 w 448253"/>
                  <a:gd name="connsiteY10" fmla="*/ 0 h 419128"/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3340 w 448253"/>
                  <a:gd name="connsiteY8" fmla="*/ 76200 h 419128"/>
                  <a:gd name="connsiteX9" fmla="*/ 223840 w 448253"/>
                  <a:gd name="connsiteY9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11936 w 447677"/>
                  <a:gd name="connsiteY2" fmla="*/ 80963 h 419128"/>
                  <a:gd name="connsiteX3" fmla="*/ 447677 w 447677"/>
                  <a:gd name="connsiteY3" fmla="*/ 354807 h 419128"/>
                  <a:gd name="connsiteX4" fmla="*/ 233364 w 447677"/>
                  <a:gd name="connsiteY4" fmla="*/ 419100 h 419128"/>
                  <a:gd name="connsiteX5" fmla="*/ 1 w 447677"/>
                  <a:gd name="connsiteY5" fmla="*/ 354807 h 419128"/>
                  <a:gd name="connsiteX6" fmla="*/ 35124 w 447677"/>
                  <a:gd name="connsiteY6" fmla="*/ 80963 h 419128"/>
                  <a:gd name="connsiteX7" fmla="*/ 33340 w 447677"/>
                  <a:gd name="connsiteY7" fmla="*/ 76200 h 419128"/>
                  <a:gd name="connsiteX8" fmla="*/ 223840 w 447677"/>
                  <a:gd name="connsiteY8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47677 w 447677"/>
                  <a:gd name="connsiteY2" fmla="*/ 354807 h 419128"/>
                  <a:gd name="connsiteX3" fmla="*/ 233364 w 447677"/>
                  <a:gd name="connsiteY3" fmla="*/ 419100 h 419128"/>
                  <a:gd name="connsiteX4" fmla="*/ 1 w 447677"/>
                  <a:gd name="connsiteY4" fmla="*/ 354807 h 419128"/>
                  <a:gd name="connsiteX5" fmla="*/ 35124 w 447677"/>
                  <a:gd name="connsiteY5" fmla="*/ 80963 h 419128"/>
                  <a:gd name="connsiteX6" fmla="*/ 33340 w 447677"/>
                  <a:gd name="connsiteY6" fmla="*/ 76200 h 419128"/>
                  <a:gd name="connsiteX7" fmla="*/ 223840 w 447677"/>
                  <a:gd name="connsiteY7" fmla="*/ 0 h 419128"/>
                  <a:gd name="connsiteX0" fmla="*/ 238396 w 462233"/>
                  <a:gd name="connsiteY0" fmla="*/ 0 h 419128"/>
                  <a:gd name="connsiteX1" fmla="*/ 428896 w 462233"/>
                  <a:gd name="connsiteY1" fmla="*/ 76200 h 419128"/>
                  <a:gd name="connsiteX2" fmla="*/ 462233 w 462233"/>
                  <a:gd name="connsiteY2" fmla="*/ 354807 h 419128"/>
                  <a:gd name="connsiteX3" fmla="*/ 247920 w 462233"/>
                  <a:gd name="connsiteY3" fmla="*/ 419100 h 419128"/>
                  <a:gd name="connsiteX4" fmla="*/ 14557 w 462233"/>
                  <a:gd name="connsiteY4" fmla="*/ 354807 h 419128"/>
                  <a:gd name="connsiteX5" fmla="*/ 47896 w 462233"/>
                  <a:gd name="connsiteY5" fmla="*/ 76200 h 419128"/>
                  <a:gd name="connsiteX6" fmla="*/ 238396 w 462233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7676" h="419128">
                    <a:moveTo>
                      <a:pt x="223839" y="0"/>
                    </a:moveTo>
                    <a:cubicBezTo>
                      <a:pt x="329049" y="0"/>
                      <a:pt x="414339" y="34116"/>
                      <a:pt x="414339" y="76200"/>
                    </a:cubicBezTo>
                    <a:lnTo>
                      <a:pt x="447676" y="354807"/>
                    </a:lnTo>
                    <a:cubicBezTo>
                      <a:pt x="408782" y="404019"/>
                      <a:pt x="319881" y="419894"/>
                      <a:pt x="233363" y="419100"/>
                    </a:cubicBezTo>
                    <a:cubicBezTo>
                      <a:pt x="146845" y="418306"/>
                      <a:pt x="65882" y="414338"/>
                      <a:pt x="0" y="354807"/>
                    </a:cubicBezTo>
                    <a:lnTo>
                      <a:pt x="33339" y="76200"/>
                    </a:lnTo>
                    <a:cubicBezTo>
                      <a:pt x="75407" y="31353"/>
                      <a:pt x="118629" y="0"/>
                      <a:pt x="2238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5132D66A-1B9F-807B-966C-A0057F1FCB05}"/>
                  </a:ext>
                </a:extLst>
              </p:cNvPr>
              <p:cNvSpPr/>
              <p:nvPr/>
            </p:nvSpPr>
            <p:spPr>
              <a:xfrm>
                <a:off x="2447925" y="1969292"/>
                <a:ext cx="362406" cy="1524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15CF85CF-F180-DE62-FD5F-EA2093541DA2}"/>
                  </a:ext>
                </a:extLst>
              </p:cNvPr>
              <p:cNvSpPr/>
              <p:nvPr/>
            </p:nvSpPr>
            <p:spPr>
              <a:xfrm>
                <a:off x="2289175" y="2475734"/>
                <a:ext cx="663576" cy="184916"/>
              </a:xfrm>
              <a:custGeom>
                <a:avLst/>
                <a:gdLst>
                  <a:gd name="connsiteX0" fmla="*/ 331788 w 663576"/>
                  <a:gd name="connsiteY0" fmla="*/ 0 h 184916"/>
                  <a:gd name="connsiteX1" fmla="*/ 637502 w 663576"/>
                  <a:gd name="connsiteY1" fmla="*/ 56469 h 184916"/>
                  <a:gd name="connsiteX2" fmla="*/ 654402 w 663576"/>
                  <a:gd name="connsiteY2" fmla="*/ 71641 h 184916"/>
                  <a:gd name="connsiteX3" fmla="*/ 656896 w 663576"/>
                  <a:gd name="connsiteY3" fmla="*/ 73993 h 184916"/>
                  <a:gd name="connsiteX4" fmla="*/ 663576 w 663576"/>
                  <a:gd name="connsiteY4" fmla="*/ 92458 h 184916"/>
                  <a:gd name="connsiteX5" fmla="*/ 331788 w 663576"/>
                  <a:gd name="connsiteY5" fmla="*/ 184916 h 184916"/>
                  <a:gd name="connsiteX6" fmla="*/ 0 w 663576"/>
                  <a:gd name="connsiteY6" fmla="*/ 92458 h 184916"/>
                  <a:gd name="connsiteX7" fmla="*/ 6741 w 663576"/>
                  <a:gd name="connsiteY7" fmla="*/ 73825 h 184916"/>
                  <a:gd name="connsiteX8" fmla="*/ 20387 w 663576"/>
                  <a:gd name="connsiteY8" fmla="*/ 61574 h 184916"/>
                  <a:gd name="connsiteX9" fmla="*/ 25306 w 663576"/>
                  <a:gd name="connsiteY9" fmla="*/ 57706 h 184916"/>
                  <a:gd name="connsiteX10" fmla="*/ 28924 w 663576"/>
                  <a:gd name="connsiteY10" fmla="*/ 55006 h 184916"/>
                  <a:gd name="connsiteX11" fmla="*/ 56664 w 663576"/>
                  <a:gd name="connsiteY11" fmla="*/ 40764 h 184916"/>
                  <a:gd name="connsiteX12" fmla="*/ 331788 w 663576"/>
                  <a:gd name="connsiteY12" fmla="*/ 0 h 18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3576" h="184916">
                    <a:moveTo>
                      <a:pt x="331788" y="0"/>
                    </a:moveTo>
                    <a:cubicBezTo>
                      <a:pt x="469219" y="0"/>
                      <a:pt x="587134" y="23285"/>
                      <a:pt x="637502" y="56469"/>
                    </a:cubicBezTo>
                    <a:lnTo>
                      <a:pt x="654402" y="71641"/>
                    </a:lnTo>
                    <a:lnTo>
                      <a:pt x="656896" y="73993"/>
                    </a:lnTo>
                    <a:lnTo>
                      <a:pt x="663576" y="92458"/>
                    </a:lnTo>
                    <a:cubicBezTo>
                      <a:pt x="663576" y="143521"/>
                      <a:pt x="515029" y="184916"/>
                      <a:pt x="331788" y="184916"/>
                    </a:cubicBezTo>
                    <a:cubicBezTo>
                      <a:pt x="148547" y="184916"/>
                      <a:pt x="0" y="143521"/>
                      <a:pt x="0" y="92458"/>
                    </a:cubicBezTo>
                    <a:cubicBezTo>
                      <a:pt x="0" y="86075"/>
                      <a:pt x="2321" y="79843"/>
                      <a:pt x="6741" y="73825"/>
                    </a:cubicBezTo>
                    <a:lnTo>
                      <a:pt x="20387" y="61574"/>
                    </a:lnTo>
                    <a:lnTo>
                      <a:pt x="25306" y="57706"/>
                    </a:lnTo>
                    <a:lnTo>
                      <a:pt x="28924" y="55006"/>
                    </a:lnTo>
                    <a:lnTo>
                      <a:pt x="56664" y="40764"/>
                    </a:lnTo>
                    <a:cubicBezTo>
                      <a:pt x="116289" y="16170"/>
                      <a:pt x="217262" y="0"/>
                      <a:pt x="331788" y="0"/>
                    </a:cubicBez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BF8101B7-68AA-D572-1DFB-3AEE3D892549}"/>
                  </a:ext>
                </a:extLst>
              </p:cNvPr>
              <p:cNvSpPr/>
              <p:nvPr/>
            </p:nvSpPr>
            <p:spPr>
              <a:xfrm>
                <a:off x="1938655" y="2537308"/>
                <a:ext cx="1379220" cy="3171342"/>
              </a:xfrm>
              <a:custGeom>
                <a:avLst/>
                <a:gdLst>
                  <a:gd name="connsiteX0" fmla="*/ 378368 w 1386681"/>
                  <a:gd name="connsiteY0" fmla="*/ 0 h 3171342"/>
                  <a:gd name="connsiteX1" fmla="*/ 364722 w 1386681"/>
                  <a:gd name="connsiteY1" fmla="*/ 12251 h 3171342"/>
                  <a:gd name="connsiteX2" fmla="*/ 357981 w 1386681"/>
                  <a:gd name="connsiteY2" fmla="*/ 30884 h 3171342"/>
                  <a:gd name="connsiteX3" fmla="*/ 689769 w 1386681"/>
                  <a:gd name="connsiteY3" fmla="*/ 123342 h 3171342"/>
                  <a:gd name="connsiteX4" fmla="*/ 1021557 w 1386681"/>
                  <a:gd name="connsiteY4" fmla="*/ 30884 h 3171342"/>
                  <a:gd name="connsiteX5" fmla="*/ 1014877 w 1386681"/>
                  <a:gd name="connsiteY5" fmla="*/ 12419 h 3171342"/>
                  <a:gd name="connsiteX6" fmla="*/ 1082245 w 1386681"/>
                  <a:gd name="connsiteY6" fmla="*/ 75954 h 3171342"/>
                  <a:gd name="connsiteX7" fmla="*/ 1163234 w 1386681"/>
                  <a:gd name="connsiteY7" fmla="*/ 155045 h 3171342"/>
                  <a:gd name="connsiteX8" fmla="*/ 1386320 w 1386681"/>
                  <a:gd name="connsiteY8" fmla="*/ 534331 h 3171342"/>
                  <a:gd name="connsiteX9" fmla="*/ 1313475 w 1386681"/>
                  <a:gd name="connsiteY9" fmla="*/ 2702343 h 3171342"/>
                  <a:gd name="connsiteX10" fmla="*/ 1267948 w 1386681"/>
                  <a:gd name="connsiteY10" fmla="*/ 2903693 h 3171342"/>
                  <a:gd name="connsiteX11" fmla="*/ 1131364 w 1386681"/>
                  <a:gd name="connsiteY11" fmla="*/ 3058216 h 3171342"/>
                  <a:gd name="connsiteX12" fmla="*/ 648770 w 1386681"/>
                  <a:gd name="connsiteY12" fmla="*/ 3170597 h 3171342"/>
                  <a:gd name="connsiteX13" fmla="*/ 380157 w 1386681"/>
                  <a:gd name="connsiteY13" fmla="*/ 3133137 h 3171342"/>
                  <a:gd name="connsiteX14" fmla="*/ 220809 w 1386681"/>
                  <a:gd name="connsiteY14" fmla="*/ 3020756 h 3171342"/>
                  <a:gd name="connsiteX15" fmla="*/ 61463 w 1386681"/>
                  <a:gd name="connsiteY15" fmla="*/ 2627423 h 3171342"/>
                  <a:gd name="connsiteX16" fmla="*/ 0 w 1386681"/>
                  <a:gd name="connsiteY16" fmla="*/ 438338 h 3171342"/>
                  <a:gd name="connsiteX17" fmla="*/ 259508 w 1386681"/>
                  <a:gd name="connsiteY17" fmla="*/ 103537 h 3171342"/>
                  <a:gd name="connsiteX18" fmla="*/ 321931 w 1386681"/>
                  <a:gd name="connsiteY18" fmla="*/ 44384 h 3171342"/>
                  <a:gd name="connsiteX19" fmla="*/ 378368 w 1386681"/>
                  <a:gd name="connsiteY19" fmla="*/ 0 h 317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6681" h="3171342">
                    <a:moveTo>
                      <a:pt x="378368" y="0"/>
                    </a:moveTo>
                    <a:lnTo>
                      <a:pt x="364722" y="12251"/>
                    </a:lnTo>
                    <a:cubicBezTo>
                      <a:pt x="360302" y="18269"/>
                      <a:pt x="357981" y="24501"/>
                      <a:pt x="357981" y="30884"/>
                    </a:cubicBezTo>
                    <a:cubicBezTo>
                      <a:pt x="357981" y="81947"/>
                      <a:pt x="506528" y="123342"/>
                      <a:pt x="689769" y="123342"/>
                    </a:cubicBezTo>
                    <a:cubicBezTo>
                      <a:pt x="873010" y="123342"/>
                      <a:pt x="1021557" y="81947"/>
                      <a:pt x="1021557" y="30884"/>
                    </a:cubicBezTo>
                    <a:lnTo>
                      <a:pt x="1014877" y="12419"/>
                    </a:lnTo>
                    <a:lnTo>
                      <a:pt x="1082245" y="75954"/>
                    </a:lnTo>
                    <a:cubicBezTo>
                      <a:pt x="1107179" y="99830"/>
                      <a:pt x="1133831" y="125779"/>
                      <a:pt x="1163234" y="155045"/>
                    </a:cubicBezTo>
                    <a:cubicBezTo>
                      <a:pt x="1280846" y="272109"/>
                      <a:pt x="1393908" y="443020"/>
                      <a:pt x="1386320" y="534331"/>
                    </a:cubicBezTo>
                    <a:lnTo>
                      <a:pt x="1313475" y="2702343"/>
                    </a:lnTo>
                    <a:cubicBezTo>
                      <a:pt x="1303611" y="2783506"/>
                      <a:pt x="1298300" y="2831894"/>
                      <a:pt x="1267948" y="2903693"/>
                    </a:cubicBezTo>
                    <a:cubicBezTo>
                      <a:pt x="1237595" y="2975492"/>
                      <a:pt x="1187516" y="3032462"/>
                      <a:pt x="1131364" y="3058216"/>
                    </a:cubicBezTo>
                    <a:cubicBezTo>
                      <a:pt x="1075213" y="3083970"/>
                      <a:pt x="766383" y="3165915"/>
                      <a:pt x="648770" y="3170597"/>
                    </a:cubicBezTo>
                    <a:cubicBezTo>
                      <a:pt x="531157" y="3175279"/>
                      <a:pt x="426443" y="3157330"/>
                      <a:pt x="380157" y="3133137"/>
                    </a:cubicBezTo>
                    <a:cubicBezTo>
                      <a:pt x="333871" y="3108943"/>
                      <a:pt x="283030" y="3088652"/>
                      <a:pt x="220809" y="3020756"/>
                    </a:cubicBezTo>
                    <a:cubicBezTo>
                      <a:pt x="158589" y="2952859"/>
                      <a:pt x="62222" y="2774923"/>
                      <a:pt x="61463" y="2627423"/>
                    </a:cubicBezTo>
                    <a:lnTo>
                      <a:pt x="0" y="438338"/>
                    </a:lnTo>
                    <a:cubicBezTo>
                      <a:pt x="1" y="347030"/>
                      <a:pt x="175282" y="193286"/>
                      <a:pt x="259508" y="103537"/>
                    </a:cubicBezTo>
                    <a:cubicBezTo>
                      <a:pt x="280565" y="81100"/>
                      <a:pt x="301337" y="61834"/>
                      <a:pt x="321931" y="44384"/>
                    </a:cubicBezTo>
                    <a:lnTo>
                      <a:pt x="378368" y="0"/>
                    </a:ln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3AC970FB-569C-BE15-E1A9-ECADBAAFDBBD}"/>
                  </a:ext>
                </a:extLst>
              </p:cNvPr>
              <p:cNvSpPr/>
              <p:nvPr/>
            </p:nvSpPr>
            <p:spPr>
              <a:xfrm>
                <a:off x="1908410" y="3136974"/>
                <a:ext cx="1438975" cy="1230024"/>
              </a:xfrm>
              <a:custGeom>
                <a:avLst/>
                <a:gdLst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14" fmla="*/ 0 w 1438975"/>
                  <a:gd name="connsiteY14" fmla="*/ 0 h 123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8975" h="1230024">
                    <a:moveTo>
                      <a:pt x="0" y="0"/>
                    </a:moveTo>
                    <a:lnTo>
                      <a:pt x="7586" y="17143"/>
                    </a:lnTo>
                    <a:cubicBezTo>
                      <a:pt x="53685" y="116411"/>
                      <a:pt x="110835" y="211662"/>
                      <a:pt x="216205" y="258691"/>
                    </a:cubicBezTo>
                    <a:cubicBezTo>
                      <a:pt x="356699" y="321397"/>
                      <a:pt x="617048" y="311078"/>
                      <a:pt x="806755" y="294409"/>
                    </a:cubicBezTo>
                    <a:cubicBezTo>
                      <a:pt x="996462" y="277740"/>
                      <a:pt x="1253637" y="239641"/>
                      <a:pt x="1328249" y="187253"/>
                    </a:cubicBezTo>
                    <a:cubicBezTo>
                      <a:pt x="1365555" y="161059"/>
                      <a:pt x="1396909" y="131293"/>
                      <a:pt x="1426774" y="100635"/>
                    </a:cubicBezTo>
                    <a:lnTo>
                      <a:pt x="1438975" y="88109"/>
                    </a:lnTo>
                    <a:lnTo>
                      <a:pt x="1408774" y="962075"/>
                    </a:lnTo>
                    <a:lnTo>
                      <a:pt x="1376172" y="997771"/>
                    </a:lnTo>
                    <a:cubicBezTo>
                      <a:pt x="1346902" y="1029818"/>
                      <a:pt x="1316740" y="1060378"/>
                      <a:pt x="1283005" y="1084984"/>
                    </a:cubicBezTo>
                    <a:cubicBezTo>
                      <a:pt x="1215536" y="1134197"/>
                      <a:pt x="570216" y="1254847"/>
                      <a:pt x="442423" y="1225478"/>
                    </a:cubicBezTo>
                    <a:cubicBezTo>
                      <a:pt x="314630" y="1196109"/>
                      <a:pt x="214617" y="1170709"/>
                      <a:pt x="170961" y="1123085"/>
                    </a:cubicBezTo>
                    <a:cubicBezTo>
                      <a:pt x="127305" y="1075461"/>
                      <a:pt x="109843" y="1046290"/>
                      <a:pt x="70354" y="989438"/>
                    </a:cubicBezTo>
                    <a:lnTo>
                      <a:pt x="26751" y="92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02C8E367-A9B9-DFA3-A657-15187702F800}"/>
                </a:ext>
              </a:extLst>
            </p:cNvPr>
            <p:cNvGrpSpPr/>
            <p:nvPr/>
          </p:nvGrpSpPr>
          <p:grpSpPr>
            <a:xfrm>
              <a:off x="7309344" y="3827614"/>
              <a:ext cx="479181" cy="1243910"/>
              <a:chOff x="1902619" y="1969292"/>
              <a:chExt cx="1450559" cy="3765516"/>
            </a:xfrm>
          </p:grpSpPr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2E8E0653-7DF6-E455-95D4-27B6BDEE1BB6}"/>
                  </a:ext>
                </a:extLst>
              </p:cNvPr>
              <p:cNvSpPr/>
              <p:nvPr/>
            </p:nvSpPr>
            <p:spPr>
              <a:xfrm>
                <a:off x="1902619" y="2286000"/>
                <a:ext cx="1450559" cy="3448808"/>
              </a:xfrm>
              <a:custGeom>
                <a:avLst/>
                <a:gdLst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0 w 1457325"/>
                  <a:gd name="connsiteY2" fmla="*/ 642938 h 3448050"/>
                  <a:gd name="connsiteX3" fmla="*/ 71438 w 1457325"/>
                  <a:gd name="connsiteY3" fmla="*/ 2895600 h 3448050"/>
                  <a:gd name="connsiteX4" fmla="*/ 238125 w 1457325"/>
                  <a:gd name="connsiteY4" fmla="*/ 3295650 h 3448050"/>
                  <a:gd name="connsiteX5" fmla="*/ 404813 w 1457325"/>
                  <a:gd name="connsiteY5" fmla="*/ 3409950 h 3448050"/>
                  <a:gd name="connsiteX6" fmla="*/ 685800 w 1457325"/>
                  <a:gd name="connsiteY6" fmla="*/ 3448050 h 3448050"/>
                  <a:gd name="connsiteX7" fmla="*/ 1190625 w 1457325"/>
                  <a:gd name="connsiteY7" fmla="*/ 3333750 h 3448050"/>
                  <a:gd name="connsiteX8" fmla="*/ 1295400 w 1457325"/>
                  <a:gd name="connsiteY8" fmla="*/ 3200400 h 3448050"/>
                  <a:gd name="connsiteX9" fmla="*/ 1381125 w 1457325"/>
                  <a:gd name="connsiteY9" fmla="*/ 2971800 h 3448050"/>
                  <a:gd name="connsiteX10" fmla="*/ 1457325 w 1457325"/>
                  <a:gd name="connsiteY10" fmla="*/ 766763 h 3448050"/>
                  <a:gd name="connsiteX11" fmla="*/ 1223963 w 1457325"/>
                  <a:gd name="connsiteY11" fmla="*/ 381000 h 3448050"/>
                  <a:gd name="connsiteX12" fmla="*/ 909638 w 1457325"/>
                  <a:gd name="connsiteY12" fmla="*/ 128588 h 3448050"/>
                  <a:gd name="connsiteX13" fmla="*/ 909638 w 1457325"/>
                  <a:gd name="connsiteY13" fmla="*/ 0 h 3448050"/>
                  <a:gd name="connsiteX14" fmla="*/ 566738 w 1457325"/>
                  <a:gd name="connsiteY14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47 w 1457724"/>
                  <a:gd name="connsiteY0" fmla="*/ 0 h 3449105"/>
                  <a:gd name="connsiteX1" fmla="*/ 535803 w 1457724"/>
                  <a:gd name="connsiteY1" fmla="*/ 121444 h 3449105"/>
                  <a:gd name="connsiteX2" fmla="*/ 278627 w 1457724"/>
                  <a:gd name="connsiteY2" fmla="*/ 328613 h 3449105"/>
                  <a:gd name="connsiteX3" fmla="*/ 21 w 1457724"/>
                  <a:gd name="connsiteY3" fmla="*/ 642938 h 3449105"/>
                  <a:gd name="connsiteX4" fmla="*/ 71459 w 1457724"/>
                  <a:gd name="connsiteY4" fmla="*/ 2895600 h 3449105"/>
                  <a:gd name="connsiteX5" fmla="*/ 238146 w 1457724"/>
                  <a:gd name="connsiteY5" fmla="*/ 3295650 h 3449105"/>
                  <a:gd name="connsiteX6" fmla="*/ 404834 w 1457724"/>
                  <a:gd name="connsiteY6" fmla="*/ 3409950 h 3449105"/>
                  <a:gd name="connsiteX7" fmla="*/ 685821 w 1457724"/>
                  <a:gd name="connsiteY7" fmla="*/ 3448050 h 3449105"/>
                  <a:gd name="connsiteX8" fmla="*/ 1190646 w 1457724"/>
                  <a:gd name="connsiteY8" fmla="*/ 3333750 h 3449105"/>
                  <a:gd name="connsiteX9" fmla="*/ 1314471 w 1457724"/>
                  <a:gd name="connsiteY9" fmla="*/ 3169444 h 3449105"/>
                  <a:gd name="connsiteX10" fmla="*/ 1381146 w 1457724"/>
                  <a:gd name="connsiteY10" fmla="*/ 2971800 h 3449105"/>
                  <a:gd name="connsiteX11" fmla="*/ 1457346 w 1457724"/>
                  <a:gd name="connsiteY11" fmla="*/ 766763 h 3449105"/>
                  <a:gd name="connsiteX12" fmla="*/ 1223984 w 1457724"/>
                  <a:gd name="connsiteY12" fmla="*/ 381000 h 3449105"/>
                  <a:gd name="connsiteX13" fmla="*/ 923947 w 1457724"/>
                  <a:gd name="connsiteY13" fmla="*/ 104775 h 3449105"/>
                  <a:gd name="connsiteX14" fmla="*/ 909659 w 1457724"/>
                  <a:gd name="connsiteY14" fmla="*/ 0 h 3449105"/>
                  <a:gd name="connsiteX15" fmla="*/ 542947 w 1457724"/>
                  <a:gd name="connsiteY15" fmla="*/ 0 h 3449105"/>
                  <a:gd name="connsiteX0" fmla="*/ 535805 w 1450582"/>
                  <a:gd name="connsiteY0" fmla="*/ 0 h 3449105"/>
                  <a:gd name="connsiteX1" fmla="*/ 528661 w 1450582"/>
                  <a:gd name="connsiteY1" fmla="*/ 121444 h 3449105"/>
                  <a:gd name="connsiteX2" fmla="*/ 271485 w 1450582"/>
                  <a:gd name="connsiteY2" fmla="*/ 328613 h 3449105"/>
                  <a:gd name="connsiteX3" fmla="*/ 23 w 1450582"/>
                  <a:gd name="connsiteY3" fmla="*/ 669131 h 3449105"/>
                  <a:gd name="connsiteX4" fmla="*/ 64317 w 1450582"/>
                  <a:gd name="connsiteY4" fmla="*/ 2895600 h 3449105"/>
                  <a:gd name="connsiteX5" fmla="*/ 231004 w 1450582"/>
                  <a:gd name="connsiteY5" fmla="*/ 3295650 h 3449105"/>
                  <a:gd name="connsiteX6" fmla="*/ 397692 w 1450582"/>
                  <a:gd name="connsiteY6" fmla="*/ 3409950 h 3449105"/>
                  <a:gd name="connsiteX7" fmla="*/ 678679 w 1450582"/>
                  <a:gd name="connsiteY7" fmla="*/ 3448050 h 3449105"/>
                  <a:gd name="connsiteX8" fmla="*/ 1183504 w 1450582"/>
                  <a:gd name="connsiteY8" fmla="*/ 3333750 h 3449105"/>
                  <a:gd name="connsiteX9" fmla="*/ 1307329 w 1450582"/>
                  <a:gd name="connsiteY9" fmla="*/ 3169444 h 3449105"/>
                  <a:gd name="connsiteX10" fmla="*/ 1374004 w 1450582"/>
                  <a:gd name="connsiteY10" fmla="*/ 2971800 h 3449105"/>
                  <a:gd name="connsiteX11" fmla="*/ 1450204 w 1450582"/>
                  <a:gd name="connsiteY11" fmla="*/ 766763 h 3449105"/>
                  <a:gd name="connsiteX12" fmla="*/ 1216842 w 1450582"/>
                  <a:gd name="connsiteY12" fmla="*/ 381000 h 3449105"/>
                  <a:gd name="connsiteX13" fmla="*/ 916805 w 1450582"/>
                  <a:gd name="connsiteY13" fmla="*/ 104775 h 3449105"/>
                  <a:gd name="connsiteX14" fmla="*/ 902517 w 1450582"/>
                  <a:gd name="connsiteY14" fmla="*/ 0 h 3449105"/>
                  <a:gd name="connsiteX15" fmla="*/ 535805 w 1450582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50559" h="3448808">
                    <a:moveTo>
                      <a:pt x="535782" y="0"/>
                    </a:moveTo>
                    <a:lnTo>
                      <a:pt x="528638" y="121444"/>
                    </a:lnTo>
                    <a:cubicBezTo>
                      <a:pt x="442913" y="197644"/>
                      <a:pt x="359568" y="237332"/>
                      <a:pt x="271462" y="328613"/>
                    </a:cubicBezTo>
                    <a:cubicBezTo>
                      <a:pt x="183356" y="419894"/>
                      <a:pt x="1" y="576264"/>
                      <a:pt x="0" y="669131"/>
                    </a:cubicBezTo>
                    <a:lnTo>
                      <a:pt x="64294" y="2895600"/>
                    </a:lnTo>
                    <a:cubicBezTo>
                      <a:pt x="65088" y="3045619"/>
                      <a:pt x="165894" y="3226594"/>
                      <a:pt x="230981" y="3295650"/>
                    </a:cubicBezTo>
                    <a:cubicBezTo>
                      <a:pt x="296068" y="3364706"/>
                      <a:pt x="349251" y="3385343"/>
                      <a:pt x="397669" y="3409950"/>
                    </a:cubicBezTo>
                    <a:cubicBezTo>
                      <a:pt x="446087" y="3434557"/>
                      <a:pt x="555625" y="3452812"/>
                      <a:pt x="678656" y="3448050"/>
                    </a:cubicBezTo>
                    <a:cubicBezTo>
                      <a:pt x="801687" y="3443288"/>
                      <a:pt x="1124743" y="3359944"/>
                      <a:pt x="1183481" y="3333750"/>
                    </a:cubicBezTo>
                    <a:cubicBezTo>
                      <a:pt x="1242219" y="3307556"/>
                      <a:pt x="1294605" y="3249613"/>
                      <a:pt x="1326356" y="3176588"/>
                    </a:cubicBezTo>
                    <a:cubicBezTo>
                      <a:pt x="1358107" y="3103563"/>
                      <a:pt x="1363662" y="3054349"/>
                      <a:pt x="1373981" y="2971800"/>
                    </a:cubicBezTo>
                    <a:lnTo>
                      <a:pt x="1450181" y="766763"/>
                    </a:lnTo>
                    <a:cubicBezTo>
                      <a:pt x="1458119" y="673893"/>
                      <a:pt x="1339849" y="500063"/>
                      <a:pt x="1216819" y="381000"/>
                    </a:cubicBezTo>
                    <a:cubicBezTo>
                      <a:pt x="1093789" y="261937"/>
                      <a:pt x="1016794" y="196850"/>
                      <a:pt x="916782" y="104775"/>
                    </a:cubicBezTo>
                    <a:lnTo>
                      <a:pt x="902494" y="0"/>
                    </a:lnTo>
                    <a:lnTo>
                      <a:pt x="535782" y="0"/>
                    </a:ln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A71E6172-0E62-7637-2686-499D80BDBB50}"/>
                  </a:ext>
                </a:extLst>
              </p:cNvPr>
              <p:cNvSpPr/>
              <p:nvPr/>
            </p:nvSpPr>
            <p:spPr>
              <a:xfrm>
                <a:off x="2416969" y="1971674"/>
                <a:ext cx="426244" cy="419128"/>
              </a:xfrm>
              <a:custGeom>
                <a:avLst/>
                <a:gdLst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5744 w 448253"/>
                  <a:gd name="connsiteY8" fmla="*/ 80963 h 419128"/>
                  <a:gd name="connsiteX9" fmla="*/ 33340 w 448253"/>
                  <a:gd name="connsiteY9" fmla="*/ 76200 h 419128"/>
                  <a:gd name="connsiteX10" fmla="*/ 223840 w 448253"/>
                  <a:gd name="connsiteY10" fmla="*/ 0 h 419128"/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3340 w 448253"/>
                  <a:gd name="connsiteY8" fmla="*/ 76200 h 419128"/>
                  <a:gd name="connsiteX9" fmla="*/ 223840 w 448253"/>
                  <a:gd name="connsiteY9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11936 w 447677"/>
                  <a:gd name="connsiteY2" fmla="*/ 80963 h 419128"/>
                  <a:gd name="connsiteX3" fmla="*/ 447677 w 447677"/>
                  <a:gd name="connsiteY3" fmla="*/ 354807 h 419128"/>
                  <a:gd name="connsiteX4" fmla="*/ 233364 w 447677"/>
                  <a:gd name="connsiteY4" fmla="*/ 419100 h 419128"/>
                  <a:gd name="connsiteX5" fmla="*/ 1 w 447677"/>
                  <a:gd name="connsiteY5" fmla="*/ 354807 h 419128"/>
                  <a:gd name="connsiteX6" fmla="*/ 35124 w 447677"/>
                  <a:gd name="connsiteY6" fmla="*/ 80963 h 419128"/>
                  <a:gd name="connsiteX7" fmla="*/ 33340 w 447677"/>
                  <a:gd name="connsiteY7" fmla="*/ 76200 h 419128"/>
                  <a:gd name="connsiteX8" fmla="*/ 223840 w 447677"/>
                  <a:gd name="connsiteY8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47677 w 447677"/>
                  <a:gd name="connsiteY2" fmla="*/ 354807 h 419128"/>
                  <a:gd name="connsiteX3" fmla="*/ 233364 w 447677"/>
                  <a:gd name="connsiteY3" fmla="*/ 419100 h 419128"/>
                  <a:gd name="connsiteX4" fmla="*/ 1 w 447677"/>
                  <a:gd name="connsiteY4" fmla="*/ 354807 h 419128"/>
                  <a:gd name="connsiteX5" fmla="*/ 35124 w 447677"/>
                  <a:gd name="connsiteY5" fmla="*/ 80963 h 419128"/>
                  <a:gd name="connsiteX6" fmla="*/ 33340 w 447677"/>
                  <a:gd name="connsiteY6" fmla="*/ 76200 h 419128"/>
                  <a:gd name="connsiteX7" fmla="*/ 223840 w 447677"/>
                  <a:gd name="connsiteY7" fmla="*/ 0 h 419128"/>
                  <a:gd name="connsiteX0" fmla="*/ 238396 w 462233"/>
                  <a:gd name="connsiteY0" fmla="*/ 0 h 419128"/>
                  <a:gd name="connsiteX1" fmla="*/ 428896 w 462233"/>
                  <a:gd name="connsiteY1" fmla="*/ 76200 h 419128"/>
                  <a:gd name="connsiteX2" fmla="*/ 462233 w 462233"/>
                  <a:gd name="connsiteY2" fmla="*/ 354807 h 419128"/>
                  <a:gd name="connsiteX3" fmla="*/ 247920 w 462233"/>
                  <a:gd name="connsiteY3" fmla="*/ 419100 h 419128"/>
                  <a:gd name="connsiteX4" fmla="*/ 14557 w 462233"/>
                  <a:gd name="connsiteY4" fmla="*/ 354807 h 419128"/>
                  <a:gd name="connsiteX5" fmla="*/ 47896 w 462233"/>
                  <a:gd name="connsiteY5" fmla="*/ 76200 h 419128"/>
                  <a:gd name="connsiteX6" fmla="*/ 238396 w 462233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7676" h="419128">
                    <a:moveTo>
                      <a:pt x="223839" y="0"/>
                    </a:moveTo>
                    <a:cubicBezTo>
                      <a:pt x="329049" y="0"/>
                      <a:pt x="414339" y="34116"/>
                      <a:pt x="414339" y="76200"/>
                    </a:cubicBezTo>
                    <a:lnTo>
                      <a:pt x="447676" y="354807"/>
                    </a:lnTo>
                    <a:cubicBezTo>
                      <a:pt x="408782" y="404019"/>
                      <a:pt x="319881" y="419894"/>
                      <a:pt x="233363" y="419100"/>
                    </a:cubicBezTo>
                    <a:cubicBezTo>
                      <a:pt x="146845" y="418306"/>
                      <a:pt x="65882" y="414338"/>
                      <a:pt x="0" y="354807"/>
                    </a:cubicBezTo>
                    <a:lnTo>
                      <a:pt x="33339" y="76200"/>
                    </a:lnTo>
                    <a:cubicBezTo>
                      <a:pt x="75407" y="31353"/>
                      <a:pt x="118629" y="0"/>
                      <a:pt x="2238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30BDB557-91FA-0AFE-91DD-4AC2CFA01449}"/>
                  </a:ext>
                </a:extLst>
              </p:cNvPr>
              <p:cNvSpPr/>
              <p:nvPr/>
            </p:nvSpPr>
            <p:spPr>
              <a:xfrm>
                <a:off x="2447925" y="1969292"/>
                <a:ext cx="362406" cy="1524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675693B4-9921-DC28-54A2-96B730ABD92B}"/>
                  </a:ext>
                </a:extLst>
              </p:cNvPr>
              <p:cNvSpPr/>
              <p:nvPr/>
            </p:nvSpPr>
            <p:spPr>
              <a:xfrm>
                <a:off x="2289175" y="2475734"/>
                <a:ext cx="663576" cy="184916"/>
              </a:xfrm>
              <a:custGeom>
                <a:avLst/>
                <a:gdLst>
                  <a:gd name="connsiteX0" fmla="*/ 331788 w 663576"/>
                  <a:gd name="connsiteY0" fmla="*/ 0 h 184916"/>
                  <a:gd name="connsiteX1" fmla="*/ 637502 w 663576"/>
                  <a:gd name="connsiteY1" fmla="*/ 56469 h 184916"/>
                  <a:gd name="connsiteX2" fmla="*/ 654402 w 663576"/>
                  <a:gd name="connsiteY2" fmla="*/ 71641 h 184916"/>
                  <a:gd name="connsiteX3" fmla="*/ 656896 w 663576"/>
                  <a:gd name="connsiteY3" fmla="*/ 73993 h 184916"/>
                  <a:gd name="connsiteX4" fmla="*/ 663576 w 663576"/>
                  <a:gd name="connsiteY4" fmla="*/ 92458 h 184916"/>
                  <a:gd name="connsiteX5" fmla="*/ 331788 w 663576"/>
                  <a:gd name="connsiteY5" fmla="*/ 184916 h 184916"/>
                  <a:gd name="connsiteX6" fmla="*/ 0 w 663576"/>
                  <a:gd name="connsiteY6" fmla="*/ 92458 h 184916"/>
                  <a:gd name="connsiteX7" fmla="*/ 6741 w 663576"/>
                  <a:gd name="connsiteY7" fmla="*/ 73825 h 184916"/>
                  <a:gd name="connsiteX8" fmla="*/ 20387 w 663576"/>
                  <a:gd name="connsiteY8" fmla="*/ 61574 h 184916"/>
                  <a:gd name="connsiteX9" fmla="*/ 25306 w 663576"/>
                  <a:gd name="connsiteY9" fmla="*/ 57706 h 184916"/>
                  <a:gd name="connsiteX10" fmla="*/ 28924 w 663576"/>
                  <a:gd name="connsiteY10" fmla="*/ 55006 h 184916"/>
                  <a:gd name="connsiteX11" fmla="*/ 56664 w 663576"/>
                  <a:gd name="connsiteY11" fmla="*/ 40764 h 184916"/>
                  <a:gd name="connsiteX12" fmla="*/ 331788 w 663576"/>
                  <a:gd name="connsiteY12" fmla="*/ 0 h 18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3576" h="184916">
                    <a:moveTo>
                      <a:pt x="331788" y="0"/>
                    </a:moveTo>
                    <a:cubicBezTo>
                      <a:pt x="469219" y="0"/>
                      <a:pt x="587134" y="23285"/>
                      <a:pt x="637502" y="56469"/>
                    </a:cubicBezTo>
                    <a:lnTo>
                      <a:pt x="654402" y="71641"/>
                    </a:lnTo>
                    <a:lnTo>
                      <a:pt x="656896" y="73993"/>
                    </a:lnTo>
                    <a:lnTo>
                      <a:pt x="663576" y="92458"/>
                    </a:lnTo>
                    <a:cubicBezTo>
                      <a:pt x="663576" y="143521"/>
                      <a:pt x="515029" y="184916"/>
                      <a:pt x="331788" y="184916"/>
                    </a:cubicBezTo>
                    <a:cubicBezTo>
                      <a:pt x="148547" y="184916"/>
                      <a:pt x="0" y="143521"/>
                      <a:pt x="0" y="92458"/>
                    </a:cubicBezTo>
                    <a:cubicBezTo>
                      <a:pt x="0" y="86075"/>
                      <a:pt x="2321" y="79843"/>
                      <a:pt x="6741" y="73825"/>
                    </a:cubicBezTo>
                    <a:lnTo>
                      <a:pt x="20387" y="61574"/>
                    </a:lnTo>
                    <a:lnTo>
                      <a:pt x="25306" y="57706"/>
                    </a:lnTo>
                    <a:lnTo>
                      <a:pt x="28924" y="55006"/>
                    </a:lnTo>
                    <a:lnTo>
                      <a:pt x="56664" y="40764"/>
                    </a:lnTo>
                    <a:cubicBezTo>
                      <a:pt x="116289" y="16170"/>
                      <a:pt x="217262" y="0"/>
                      <a:pt x="331788" y="0"/>
                    </a:cubicBez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C1EF58A8-44DE-F4F7-D12A-A2DAA12355C3}"/>
                  </a:ext>
                </a:extLst>
              </p:cNvPr>
              <p:cNvSpPr/>
              <p:nvPr/>
            </p:nvSpPr>
            <p:spPr>
              <a:xfrm>
                <a:off x="1938655" y="2537308"/>
                <a:ext cx="1379220" cy="3171342"/>
              </a:xfrm>
              <a:custGeom>
                <a:avLst/>
                <a:gdLst>
                  <a:gd name="connsiteX0" fmla="*/ 378368 w 1386681"/>
                  <a:gd name="connsiteY0" fmla="*/ 0 h 3171342"/>
                  <a:gd name="connsiteX1" fmla="*/ 364722 w 1386681"/>
                  <a:gd name="connsiteY1" fmla="*/ 12251 h 3171342"/>
                  <a:gd name="connsiteX2" fmla="*/ 357981 w 1386681"/>
                  <a:gd name="connsiteY2" fmla="*/ 30884 h 3171342"/>
                  <a:gd name="connsiteX3" fmla="*/ 689769 w 1386681"/>
                  <a:gd name="connsiteY3" fmla="*/ 123342 h 3171342"/>
                  <a:gd name="connsiteX4" fmla="*/ 1021557 w 1386681"/>
                  <a:gd name="connsiteY4" fmla="*/ 30884 h 3171342"/>
                  <a:gd name="connsiteX5" fmla="*/ 1014877 w 1386681"/>
                  <a:gd name="connsiteY5" fmla="*/ 12419 h 3171342"/>
                  <a:gd name="connsiteX6" fmla="*/ 1082245 w 1386681"/>
                  <a:gd name="connsiteY6" fmla="*/ 75954 h 3171342"/>
                  <a:gd name="connsiteX7" fmla="*/ 1163234 w 1386681"/>
                  <a:gd name="connsiteY7" fmla="*/ 155045 h 3171342"/>
                  <a:gd name="connsiteX8" fmla="*/ 1386320 w 1386681"/>
                  <a:gd name="connsiteY8" fmla="*/ 534331 h 3171342"/>
                  <a:gd name="connsiteX9" fmla="*/ 1313475 w 1386681"/>
                  <a:gd name="connsiteY9" fmla="*/ 2702343 h 3171342"/>
                  <a:gd name="connsiteX10" fmla="*/ 1267948 w 1386681"/>
                  <a:gd name="connsiteY10" fmla="*/ 2903693 h 3171342"/>
                  <a:gd name="connsiteX11" fmla="*/ 1131364 w 1386681"/>
                  <a:gd name="connsiteY11" fmla="*/ 3058216 h 3171342"/>
                  <a:gd name="connsiteX12" fmla="*/ 648770 w 1386681"/>
                  <a:gd name="connsiteY12" fmla="*/ 3170597 h 3171342"/>
                  <a:gd name="connsiteX13" fmla="*/ 380157 w 1386681"/>
                  <a:gd name="connsiteY13" fmla="*/ 3133137 h 3171342"/>
                  <a:gd name="connsiteX14" fmla="*/ 220809 w 1386681"/>
                  <a:gd name="connsiteY14" fmla="*/ 3020756 h 3171342"/>
                  <a:gd name="connsiteX15" fmla="*/ 61463 w 1386681"/>
                  <a:gd name="connsiteY15" fmla="*/ 2627423 h 3171342"/>
                  <a:gd name="connsiteX16" fmla="*/ 0 w 1386681"/>
                  <a:gd name="connsiteY16" fmla="*/ 438338 h 3171342"/>
                  <a:gd name="connsiteX17" fmla="*/ 259508 w 1386681"/>
                  <a:gd name="connsiteY17" fmla="*/ 103537 h 3171342"/>
                  <a:gd name="connsiteX18" fmla="*/ 321931 w 1386681"/>
                  <a:gd name="connsiteY18" fmla="*/ 44384 h 3171342"/>
                  <a:gd name="connsiteX19" fmla="*/ 378368 w 1386681"/>
                  <a:gd name="connsiteY19" fmla="*/ 0 h 317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6681" h="3171342">
                    <a:moveTo>
                      <a:pt x="378368" y="0"/>
                    </a:moveTo>
                    <a:lnTo>
                      <a:pt x="364722" y="12251"/>
                    </a:lnTo>
                    <a:cubicBezTo>
                      <a:pt x="360302" y="18269"/>
                      <a:pt x="357981" y="24501"/>
                      <a:pt x="357981" y="30884"/>
                    </a:cubicBezTo>
                    <a:cubicBezTo>
                      <a:pt x="357981" y="81947"/>
                      <a:pt x="506528" y="123342"/>
                      <a:pt x="689769" y="123342"/>
                    </a:cubicBezTo>
                    <a:cubicBezTo>
                      <a:pt x="873010" y="123342"/>
                      <a:pt x="1021557" y="81947"/>
                      <a:pt x="1021557" y="30884"/>
                    </a:cubicBezTo>
                    <a:lnTo>
                      <a:pt x="1014877" y="12419"/>
                    </a:lnTo>
                    <a:lnTo>
                      <a:pt x="1082245" y="75954"/>
                    </a:lnTo>
                    <a:cubicBezTo>
                      <a:pt x="1107179" y="99830"/>
                      <a:pt x="1133831" y="125779"/>
                      <a:pt x="1163234" y="155045"/>
                    </a:cubicBezTo>
                    <a:cubicBezTo>
                      <a:pt x="1280846" y="272109"/>
                      <a:pt x="1393908" y="443020"/>
                      <a:pt x="1386320" y="534331"/>
                    </a:cubicBezTo>
                    <a:lnTo>
                      <a:pt x="1313475" y="2702343"/>
                    </a:lnTo>
                    <a:cubicBezTo>
                      <a:pt x="1303611" y="2783506"/>
                      <a:pt x="1298300" y="2831894"/>
                      <a:pt x="1267948" y="2903693"/>
                    </a:cubicBezTo>
                    <a:cubicBezTo>
                      <a:pt x="1237595" y="2975492"/>
                      <a:pt x="1187516" y="3032462"/>
                      <a:pt x="1131364" y="3058216"/>
                    </a:cubicBezTo>
                    <a:cubicBezTo>
                      <a:pt x="1075213" y="3083970"/>
                      <a:pt x="766383" y="3165915"/>
                      <a:pt x="648770" y="3170597"/>
                    </a:cubicBezTo>
                    <a:cubicBezTo>
                      <a:pt x="531157" y="3175279"/>
                      <a:pt x="426443" y="3157330"/>
                      <a:pt x="380157" y="3133137"/>
                    </a:cubicBezTo>
                    <a:cubicBezTo>
                      <a:pt x="333871" y="3108943"/>
                      <a:pt x="283030" y="3088652"/>
                      <a:pt x="220809" y="3020756"/>
                    </a:cubicBezTo>
                    <a:cubicBezTo>
                      <a:pt x="158589" y="2952859"/>
                      <a:pt x="62222" y="2774923"/>
                      <a:pt x="61463" y="2627423"/>
                    </a:cubicBezTo>
                    <a:lnTo>
                      <a:pt x="0" y="438338"/>
                    </a:lnTo>
                    <a:cubicBezTo>
                      <a:pt x="1" y="347030"/>
                      <a:pt x="175282" y="193286"/>
                      <a:pt x="259508" y="103537"/>
                    </a:cubicBezTo>
                    <a:cubicBezTo>
                      <a:pt x="280565" y="81100"/>
                      <a:pt x="301337" y="61834"/>
                      <a:pt x="321931" y="44384"/>
                    </a:cubicBezTo>
                    <a:lnTo>
                      <a:pt x="378368" y="0"/>
                    </a:ln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BE871FF4-2ADC-1461-855A-518BD43CEB9C}"/>
                  </a:ext>
                </a:extLst>
              </p:cNvPr>
              <p:cNvSpPr/>
              <p:nvPr/>
            </p:nvSpPr>
            <p:spPr>
              <a:xfrm>
                <a:off x="1908410" y="3136974"/>
                <a:ext cx="1438975" cy="1230024"/>
              </a:xfrm>
              <a:custGeom>
                <a:avLst/>
                <a:gdLst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14" fmla="*/ 0 w 1438975"/>
                  <a:gd name="connsiteY14" fmla="*/ 0 h 123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8975" h="1230024">
                    <a:moveTo>
                      <a:pt x="0" y="0"/>
                    </a:moveTo>
                    <a:lnTo>
                      <a:pt x="7586" y="17143"/>
                    </a:lnTo>
                    <a:cubicBezTo>
                      <a:pt x="53685" y="116411"/>
                      <a:pt x="110835" y="211662"/>
                      <a:pt x="216205" y="258691"/>
                    </a:cubicBezTo>
                    <a:cubicBezTo>
                      <a:pt x="356699" y="321397"/>
                      <a:pt x="617048" y="311078"/>
                      <a:pt x="806755" y="294409"/>
                    </a:cubicBezTo>
                    <a:cubicBezTo>
                      <a:pt x="996462" y="277740"/>
                      <a:pt x="1253637" y="239641"/>
                      <a:pt x="1328249" y="187253"/>
                    </a:cubicBezTo>
                    <a:cubicBezTo>
                      <a:pt x="1365555" y="161059"/>
                      <a:pt x="1396909" y="131293"/>
                      <a:pt x="1426774" y="100635"/>
                    </a:cubicBezTo>
                    <a:lnTo>
                      <a:pt x="1438975" y="88109"/>
                    </a:lnTo>
                    <a:lnTo>
                      <a:pt x="1408774" y="962075"/>
                    </a:lnTo>
                    <a:lnTo>
                      <a:pt x="1376172" y="997771"/>
                    </a:lnTo>
                    <a:cubicBezTo>
                      <a:pt x="1346902" y="1029818"/>
                      <a:pt x="1316740" y="1060378"/>
                      <a:pt x="1283005" y="1084984"/>
                    </a:cubicBezTo>
                    <a:cubicBezTo>
                      <a:pt x="1215536" y="1134197"/>
                      <a:pt x="570216" y="1254847"/>
                      <a:pt x="442423" y="1225478"/>
                    </a:cubicBezTo>
                    <a:cubicBezTo>
                      <a:pt x="314630" y="1196109"/>
                      <a:pt x="214617" y="1170709"/>
                      <a:pt x="170961" y="1123085"/>
                    </a:cubicBezTo>
                    <a:cubicBezTo>
                      <a:pt x="127305" y="1075461"/>
                      <a:pt x="109843" y="1046290"/>
                      <a:pt x="70354" y="989438"/>
                    </a:cubicBezTo>
                    <a:lnTo>
                      <a:pt x="26751" y="92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B044FC15-1367-D9CA-9D77-E1E278A9A21F}"/>
                </a:ext>
              </a:extLst>
            </p:cNvPr>
            <p:cNvGrpSpPr/>
            <p:nvPr/>
          </p:nvGrpSpPr>
          <p:grpSpPr>
            <a:xfrm>
              <a:off x="6903903" y="3905251"/>
              <a:ext cx="479181" cy="1243910"/>
              <a:chOff x="1902619" y="1969292"/>
              <a:chExt cx="1450559" cy="3765516"/>
            </a:xfrm>
          </p:grpSpPr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CFA536C1-3A02-E683-8F31-0C1D7287D8B9}"/>
                  </a:ext>
                </a:extLst>
              </p:cNvPr>
              <p:cNvSpPr/>
              <p:nvPr/>
            </p:nvSpPr>
            <p:spPr>
              <a:xfrm>
                <a:off x="1902619" y="2286000"/>
                <a:ext cx="1450559" cy="3448808"/>
              </a:xfrm>
              <a:custGeom>
                <a:avLst/>
                <a:gdLst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0 w 1457325"/>
                  <a:gd name="connsiteY2" fmla="*/ 642938 h 3448050"/>
                  <a:gd name="connsiteX3" fmla="*/ 71438 w 1457325"/>
                  <a:gd name="connsiteY3" fmla="*/ 2895600 h 3448050"/>
                  <a:gd name="connsiteX4" fmla="*/ 238125 w 1457325"/>
                  <a:gd name="connsiteY4" fmla="*/ 3295650 h 3448050"/>
                  <a:gd name="connsiteX5" fmla="*/ 404813 w 1457325"/>
                  <a:gd name="connsiteY5" fmla="*/ 3409950 h 3448050"/>
                  <a:gd name="connsiteX6" fmla="*/ 685800 w 1457325"/>
                  <a:gd name="connsiteY6" fmla="*/ 3448050 h 3448050"/>
                  <a:gd name="connsiteX7" fmla="*/ 1190625 w 1457325"/>
                  <a:gd name="connsiteY7" fmla="*/ 3333750 h 3448050"/>
                  <a:gd name="connsiteX8" fmla="*/ 1295400 w 1457325"/>
                  <a:gd name="connsiteY8" fmla="*/ 3200400 h 3448050"/>
                  <a:gd name="connsiteX9" fmla="*/ 1381125 w 1457325"/>
                  <a:gd name="connsiteY9" fmla="*/ 2971800 h 3448050"/>
                  <a:gd name="connsiteX10" fmla="*/ 1457325 w 1457325"/>
                  <a:gd name="connsiteY10" fmla="*/ 766763 h 3448050"/>
                  <a:gd name="connsiteX11" fmla="*/ 1223963 w 1457325"/>
                  <a:gd name="connsiteY11" fmla="*/ 381000 h 3448050"/>
                  <a:gd name="connsiteX12" fmla="*/ 909638 w 1457325"/>
                  <a:gd name="connsiteY12" fmla="*/ 128588 h 3448050"/>
                  <a:gd name="connsiteX13" fmla="*/ 909638 w 1457325"/>
                  <a:gd name="connsiteY13" fmla="*/ 0 h 3448050"/>
                  <a:gd name="connsiteX14" fmla="*/ 566738 w 1457325"/>
                  <a:gd name="connsiteY14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47 w 1457724"/>
                  <a:gd name="connsiteY0" fmla="*/ 0 h 3449105"/>
                  <a:gd name="connsiteX1" fmla="*/ 535803 w 1457724"/>
                  <a:gd name="connsiteY1" fmla="*/ 121444 h 3449105"/>
                  <a:gd name="connsiteX2" fmla="*/ 278627 w 1457724"/>
                  <a:gd name="connsiteY2" fmla="*/ 328613 h 3449105"/>
                  <a:gd name="connsiteX3" fmla="*/ 21 w 1457724"/>
                  <a:gd name="connsiteY3" fmla="*/ 642938 h 3449105"/>
                  <a:gd name="connsiteX4" fmla="*/ 71459 w 1457724"/>
                  <a:gd name="connsiteY4" fmla="*/ 2895600 h 3449105"/>
                  <a:gd name="connsiteX5" fmla="*/ 238146 w 1457724"/>
                  <a:gd name="connsiteY5" fmla="*/ 3295650 h 3449105"/>
                  <a:gd name="connsiteX6" fmla="*/ 404834 w 1457724"/>
                  <a:gd name="connsiteY6" fmla="*/ 3409950 h 3449105"/>
                  <a:gd name="connsiteX7" fmla="*/ 685821 w 1457724"/>
                  <a:gd name="connsiteY7" fmla="*/ 3448050 h 3449105"/>
                  <a:gd name="connsiteX8" fmla="*/ 1190646 w 1457724"/>
                  <a:gd name="connsiteY8" fmla="*/ 3333750 h 3449105"/>
                  <a:gd name="connsiteX9" fmla="*/ 1314471 w 1457724"/>
                  <a:gd name="connsiteY9" fmla="*/ 3169444 h 3449105"/>
                  <a:gd name="connsiteX10" fmla="*/ 1381146 w 1457724"/>
                  <a:gd name="connsiteY10" fmla="*/ 2971800 h 3449105"/>
                  <a:gd name="connsiteX11" fmla="*/ 1457346 w 1457724"/>
                  <a:gd name="connsiteY11" fmla="*/ 766763 h 3449105"/>
                  <a:gd name="connsiteX12" fmla="*/ 1223984 w 1457724"/>
                  <a:gd name="connsiteY12" fmla="*/ 381000 h 3449105"/>
                  <a:gd name="connsiteX13" fmla="*/ 923947 w 1457724"/>
                  <a:gd name="connsiteY13" fmla="*/ 104775 h 3449105"/>
                  <a:gd name="connsiteX14" fmla="*/ 909659 w 1457724"/>
                  <a:gd name="connsiteY14" fmla="*/ 0 h 3449105"/>
                  <a:gd name="connsiteX15" fmla="*/ 542947 w 1457724"/>
                  <a:gd name="connsiteY15" fmla="*/ 0 h 3449105"/>
                  <a:gd name="connsiteX0" fmla="*/ 535805 w 1450582"/>
                  <a:gd name="connsiteY0" fmla="*/ 0 h 3449105"/>
                  <a:gd name="connsiteX1" fmla="*/ 528661 w 1450582"/>
                  <a:gd name="connsiteY1" fmla="*/ 121444 h 3449105"/>
                  <a:gd name="connsiteX2" fmla="*/ 271485 w 1450582"/>
                  <a:gd name="connsiteY2" fmla="*/ 328613 h 3449105"/>
                  <a:gd name="connsiteX3" fmla="*/ 23 w 1450582"/>
                  <a:gd name="connsiteY3" fmla="*/ 669131 h 3449105"/>
                  <a:gd name="connsiteX4" fmla="*/ 64317 w 1450582"/>
                  <a:gd name="connsiteY4" fmla="*/ 2895600 h 3449105"/>
                  <a:gd name="connsiteX5" fmla="*/ 231004 w 1450582"/>
                  <a:gd name="connsiteY5" fmla="*/ 3295650 h 3449105"/>
                  <a:gd name="connsiteX6" fmla="*/ 397692 w 1450582"/>
                  <a:gd name="connsiteY6" fmla="*/ 3409950 h 3449105"/>
                  <a:gd name="connsiteX7" fmla="*/ 678679 w 1450582"/>
                  <a:gd name="connsiteY7" fmla="*/ 3448050 h 3449105"/>
                  <a:gd name="connsiteX8" fmla="*/ 1183504 w 1450582"/>
                  <a:gd name="connsiteY8" fmla="*/ 3333750 h 3449105"/>
                  <a:gd name="connsiteX9" fmla="*/ 1307329 w 1450582"/>
                  <a:gd name="connsiteY9" fmla="*/ 3169444 h 3449105"/>
                  <a:gd name="connsiteX10" fmla="*/ 1374004 w 1450582"/>
                  <a:gd name="connsiteY10" fmla="*/ 2971800 h 3449105"/>
                  <a:gd name="connsiteX11" fmla="*/ 1450204 w 1450582"/>
                  <a:gd name="connsiteY11" fmla="*/ 766763 h 3449105"/>
                  <a:gd name="connsiteX12" fmla="*/ 1216842 w 1450582"/>
                  <a:gd name="connsiteY12" fmla="*/ 381000 h 3449105"/>
                  <a:gd name="connsiteX13" fmla="*/ 916805 w 1450582"/>
                  <a:gd name="connsiteY13" fmla="*/ 104775 h 3449105"/>
                  <a:gd name="connsiteX14" fmla="*/ 902517 w 1450582"/>
                  <a:gd name="connsiteY14" fmla="*/ 0 h 3449105"/>
                  <a:gd name="connsiteX15" fmla="*/ 535805 w 1450582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50559" h="3448808">
                    <a:moveTo>
                      <a:pt x="535782" y="0"/>
                    </a:moveTo>
                    <a:lnTo>
                      <a:pt x="528638" y="121444"/>
                    </a:lnTo>
                    <a:cubicBezTo>
                      <a:pt x="442913" y="197644"/>
                      <a:pt x="359568" y="237332"/>
                      <a:pt x="271462" y="328613"/>
                    </a:cubicBezTo>
                    <a:cubicBezTo>
                      <a:pt x="183356" y="419894"/>
                      <a:pt x="1" y="576264"/>
                      <a:pt x="0" y="669131"/>
                    </a:cubicBezTo>
                    <a:lnTo>
                      <a:pt x="64294" y="2895600"/>
                    </a:lnTo>
                    <a:cubicBezTo>
                      <a:pt x="65088" y="3045619"/>
                      <a:pt x="165894" y="3226594"/>
                      <a:pt x="230981" y="3295650"/>
                    </a:cubicBezTo>
                    <a:cubicBezTo>
                      <a:pt x="296068" y="3364706"/>
                      <a:pt x="349251" y="3385343"/>
                      <a:pt x="397669" y="3409950"/>
                    </a:cubicBezTo>
                    <a:cubicBezTo>
                      <a:pt x="446087" y="3434557"/>
                      <a:pt x="555625" y="3452812"/>
                      <a:pt x="678656" y="3448050"/>
                    </a:cubicBezTo>
                    <a:cubicBezTo>
                      <a:pt x="801687" y="3443288"/>
                      <a:pt x="1124743" y="3359944"/>
                      <a:pt x="1183481" y="3333750"/>
                    </a:cubicBezTo>
                    <a:cubicBezTo>
                      <a:pt x="1242219" y="3307556"/>
                      <a:pt x="1294605" y="3249613"/>
                      <a:pt x="1326356" y="3176588"/>
                    </a:cubicBezTo>
                    <a:cubicBezTo>
                      <a:pt x="1358107" y="3103563"/>
                      <a:pt x="1363662" y="3054349"/>
                      <a:pt x="1373981" y="2971800"/>
                    </a:cubicBezTo>
                    <a:lnTo>
                      <a:pt x="1450181" y="766763"/>
                    </a:lnTo>
                    <a:cubicBezTo>
                      <a:pt x="1458119" y="673893"/>
                      <a:pt x="1339849" y="500063"/>
                      <a:pt x="1216819" y="381000"/>
                    </a:cubicBezTo>
                    <a:cubicBezTo>
                      <a:pt x="1093789" y="261937"/>
                      <a:pt x="1016794" y="196850"/>
                      <a:pt x="916782" y="104775"/>
                    </a:cubicBezTo>
                    <a:lnTo>
                      <a:pt x="902494" y="0"/>
                    </a:lnTo>
                    <a:lnTo>
                      <a:pt x="535782" y="0"/>
                    </a:ln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EA7A10EE-9851-26E5-142A-535B83AC9CFA}"/>
                  </a:ext>
                </a:extLst>
              </p:cNvPr>
              <p:cNvSpPr/>
              <p:nvPr/>
            </p:nvSpPr>
            <p:spPr>
              <a:xfrm>
                <a:off x="2416969" y="1971674"/>
                <a:ext cx="426244" cy="419128"/>
              </a:xfrm>
              <a:custGeom>
                <a:avLst/>
                <a:gdLst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5744 w 448253"/>
                  <a:gd name="connsiteY8" fmla="*/ 80963 h 419128"/>
                  <a:gd name="connsiteX9" fmla="*/ 33340 w 448253"/>
                  <a:gd name="connsiteY9" fmla="*/ 76200 h 419128"/>
                  <a:gd name="connsiteX10" fmla="*/ 223840 w 448253"/>
                  <a:gd name="connsiteY10" fmla="*/ 0 h 419128"/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3340 w 448253"/>
                  <a:gd name="connsiteY8" fmla="*/ 76200 h 419128"/>
                  <a:gd name="connsiteX9" fmla="*/ 223840 w 448253"/>
                  <a:gd name="connsiteY9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11936 w 447677"/>
                  <a:gd name="connsiteY2" fmla="*/ 80963 h 419128"/>
                  <a:gd name="connsiteX3" fmla="*/ 447677 w 447677"/>
                  <a:gd name="connsiteY3" fmla="*/ 354807 h 419128"/>
                  <a:gd name="connsiteX4" fmla="*/ 233364 w 447677"/>
                  <a:gd name="connsiteY4" fmla="*/ 419100 h 419128"/>
                  <a:gd name="connsiteX5" fmla="*/ 1 w 447677"/>
                  <a:gd name="connsiteY5" fmla="*/ 354807 h 419128"/>
                  <a:gd name="connsiteX6" fmla="*/ 35124 w 447677"/>
                  <a:gd name="connsiteY6" fmla="*/ 80963 h 419128"/>
                  <a:gd name="connsiteX7" fmla="*/ 33340 w 447677"/>
                  <a:gd name="connsiteY7" fmla="*/ 76200 h 419128"/>
                  <a:gd name="connsiteX8" fmla="*/ 223840 w 447677"/>
                  <a:gd name="connsiteY8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47677 w 447677"/>
                  <a:gd name="connsiteY2" fmla="*/ 354807 h 419128"/>
                  <a:gd name="connsiteX3" fmla="*/ 233364 w 447677"/>
                  <a:gd name="connsiteY3" fmla="*/ 419100 h 419128"/>
                  <a:gd name="connsiteX4" fmla="*/ 1 w 447677"/>
                  <a:gd name="connsiteY4" fmla="*/ 354807 h 419128"/>
                  <a:gd name="connsiteX5" fmla="*/ 35124 w 447677"/>
                  <a:gd name="connsiteY5" fmla="*/ 80963 h 419128"/>
                  <a:gd name="connsiteX6" fmla="*/ 33340 w 447677"/>
                  <a:gd name="connsiteY6" fmla="*/ 76200 h 419128"/>
                  <a:gd name="connsiteX7" fmla="*/ 223840 w 447677"/>
                  <a:gd name="connsiteY7" fmla="*/ 0 h 419128"/>
                  <a:gd name="connsiteX0" fmla="*/ 238396 w 462233"/>
                  <a:gd name="connsiteY0" fmla="*/ 0 h 419128"/>
                  <a:gd name="connsiteX1" fmla="*/ 428896 w 462233"/>
                  <a:gd name="connsiteY1" fmla="*/ 76200 h 419128"/>
                  <a:gd name="connsiteX2" fmla="*/ 462233 w 462233"/>
                  <a:gd name="connsiteY2" fmla="*/ 354807 h 419128"/>
                  <a:gd name="connsiteX3" fmla="*/ 247920 w 462233"/>
                  <a:gd name="connsiteY3" fmla="*/ 419100 h 419128"/>
                  <a:gd name="connsiteX4" fmla="*/ 14557 w 462233"/>
                  <a:gd name="connsiteY4" fmla="*/ 354807 h 419128"/>
                  <a:gd name="connsiteX5" fmla="*/ 47896 w 462233"/>
                  <a:gd name="connsiteY5" fmla="*/ 76200 h 419128"/>
                  <a:gd name="connsiteX6" fmla="*/ 238396 w 462233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7676" h="419128">
                    <a:moveTo>
                      <a:pt x="223839" y="0"/>
                    </a:moveTo>
                    <a:cubicBezTo>
                      <a:pt x="329049" y="0"/>
                      <a:pt x="414339" y="34116"/>
                      <a:pt x="414339" y="76200"/>
                    </a:cubicBezTo>
                    <a:lnTo>
                      <a:pt x="447676" y="354807"/>
                    </a:lnTo>
                    <a:cubicBezTo>
                      <a:pt x="408782" y="404019"/>
                      <a:pt x="319881" y="419894"/>
                      <a:pt x="233363" y="419100"/>
                    </a:cubicBezTo>
                    <a:cubicBezTo>
                      <a:pt x="146845" y="418306"/>
                      <a:pt x="65882" y="414338"/>
                      <a:pt x="0" y="354807"/>
                    </a:cubicBezTo>
                    <a:lnTo>
                      <a:pt x="33339" y="76200"/>
                    </a:lnTo>
                    <a:cubicBezTo>
                      <a:pt x="75407" y="31353"/>
                      <a:pt x="118629" y="0"/>
                      <a:pt x="2238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2D5B2594-4880-E9A9-F277-3581AB573B77}"/>
                  </a:ext>
                </a:extLst>
              </p:cNvPr>
              <p:cNvSpPr/>
              <p:nvPr/>
            </p:nvSpPr>
            <p:spPr>
              <a:xfrm>
                <a:off x="2447925" y="1969292"/>
                <a:ext cx="362406" cy="1524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33941822-7A69-12D2-7055-3C79FB034430}"/>
                  </a:ext>
                </a:extLst>
              </p:cNvPr>
              <p:cNvSpPr/>
              <p:nvPr/>
            </p:nvSpPr>
            <p:spPr>
              <a:xfrm>
                <a:off x="2289175" y="2475734"/>
                <a:ext cx="663576" cy="184916"/>
              </a:xfrm>
              <a:custGeom>
                <a:avLst/>
                <a:gdLst>
                  <a:gd name="connsiteX0" fmla="*/ 331788 w 663576"/>
                  <a:gd name="connsiteY0" fmla="*/ 0 h 184916"/>
                  <a:gd name="connsiteX1" fmla="*/ 637502 w 663576"/>
                  <a:gd name="connsiteY1" fmla="*/ 56469 h 184916"/>
                  <a:gd name="connsiteX2" fmla="*/ 654402 w 663576"/>
                  <a:gd name="connsiteY2" fmla="*/ 71641 h 184916"/>
                  <a:gd name="connsiteX3" fmla="*/ 656896 w 663576"/>
                  <a:gd name="connsiteY3" fmla="*/ 73993 h 184916"/>
                  <a:gd name="connsiteX4" fmla="*/ 663576 w 663576"/>
                  <a:gd name="connsiteY4" fmla="*/ 92458 h 184916"/>
                  <a:gd name="connsiteX5" fmla="*/ 331788 w 663576"/>
                  <a:gd name="connsiteY5" fmla="*/ 184916 h 184916"/>
                  <a:gd name="connsiteX6" fmla="*/ 0 w 663576"/>
                  <a:gd name="connsiteY6" fmla="*/ 92458 h 184916"/>
                  <a:gd name="connsiteX7" fmla="*/ 6741 w 663576"/>
                  <a:gd name="connsiteY7" fmla="*/ 73825 h 184916"/>
                  <a:gd name="connsiteX8" fmla="*/ 20387 w 663576"/>
                  <a:gd name="connsiteY8" fmla="*/ 61574 h 184916"/>
                  <a:gd name="connsiteX9" fmla="*/ 25306 w 663576"/>
                  <a:gd name="connsiteY9" fmla="*/ 57706 h 184916"/>
                  <a:gd name="connsiteX10" fmla="*/ 28924 w 663576"/>
                  <a:gd name="connsiteY10" fmla="*/ 55006 h 184916"/>
                  <a:gd name="connsiteX11" fmla="*/ 56664 w 663576"/>
                  <a:gd name="connsiteY11" fmla="*/ 40764 h 184916"/>
                  <a:gd name="connsiteX12" fmla="*/ 331788 w 663576"/>
                  <a:gd name="connsiteY12" fmla="*/ 0 h 18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3576" h="184916">
                    <a:moveTo>
                      <a:pt x="331788" y="0"/>
                    </a:moveTo>
                    <a:cubicBezTo>
                      <a:pt x="469219" y="0"/>
                      <a:pt x="587134" y="23285"/>
                      <a:pt x="637502" y="56469"/>
                    </a:cubicBezTo>
                    <a:lnTo>
                      <a:pt x="654402" y="71641"/>
                    </a:lnTo>
                    <a:lnTo>
                      <a:pt x="656896" y="73993"/>
                    </a:lnTo>
                    <a:lnTo>
                      <a:pt x="663576" y="92458"/>
                    </a:lnTo>
                    <a:cubicBezTo>
                      <a:pt x="663576" y="143521"/>
                      <a:pt x="515029" y="184916"/>
                      <a:pt x="331788" y="184916"/>
                    </a:cubicBezTo>
                    <a:cubicBezTo>
                      <a:pt x="148547" y="184916"/>
                      <a:pt x="0" y="143521"/>
                      <a:pt x="0" y="92458"/>
                    </a:cubicBezTo>
                    <a:cubicBezTo>
                      <a:pt x="0" y="86075"/>
                      <a:pt x="2321" y="79843"/>
                      <a:pt x="6741" y="73825"/>
                    </a:cubicBezTo>
                    <a:lnTo>
                      <a:pt x="20387" y="61574"/>
                    </a:lnTo>
                    <a:lnTo>
                      <a:pt x="25306" y="57706"/>
                    </a:lnTo>
                    <a:lnTo>
                      <a:pt x="28924" y="55006"/>
                    </a:lnTo>
                    <a:lnTo>
                      <a:pt x="56664" y="40764"/>
                    </a:lnTo>
                    <a:cubicBezTo>
                      <a:pt x="116289" y="16170"/>
                      <a:pt x="217262" y="0"/>
                      <a:pt x="331788" y="0"/>
                    </a:cubicBez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B5D2CC64-51B7-7A91-AF01-522B24CC6B75}"/>
                  </a:ext>
                </a:extLst>
              </p:cNvPr>
              <p:cNvSpPr/>
              <p:nvPr/>
            </p:nvSpPr>
            <p:spPr>
              <a:xfrm>
                <a:off x="1938655" y="2537308"/>
                <a:ext cx="1379220" cy="3171342"/>
              </a:xfrm>
              <a:custGeom>
                <a:avLst/>
                <a:gdLst>
                  <a:gd name="connsiteX0" fmla="*/ 378368 w 1386681"/>
                  <a:gd name="connsiteY0" fmla="*/ 0 h 3171342"/>
                  <a:gd name="connsiteX1" fmla="*/ 364722 w 1386681"/>
                  <a:gd name="connsiteY1" fmla="*/ 12251 h 3171342"/>
                  <a:gd name="connsiteX2" fmla="*/ 357981 w 1386681"/>
                  <a:gd name="connsiteY2" fmla="*/ 30884 h 3171342"/>
                  <a:gd name="connsiteX3" fmla="*/ 689769 w 1386681"/>
                  <a:gd name="connsiteY3" fmla="*/ 123342 h 3171342"/>
                  <a:gd name="connsiteX4" fmla="*/ 1021557 w 1386681"/>
                  <a:gd name="connsiteY4" fmla="*/ 30884 h 3171342"/>
                  <a:gd name="connsiteX5" fmla="*/ 1014877 w 1386681"/>
                  <a:gd name="connsiteY5" fmla="*/ 12419 h 3171342"/>
                  <a:gd name="connsiteX6" fmla="*/ 1082245 w 1386681"/>
                  <a:gd name="connsiteY6" fmla="*/ 75954 h 3171342"/>
                  <a:gd name="connsiteX7" fmla="*/ 1163234 w 1386681"/>
                  <a:gd name="connsiteY7" fmla="*/ 155045 h 3171342"/>
                  <a:gd name="connsiteX8" fmla="*/ 1386320 w 1386681"/>
                  <a:gd name="connsiteY8" fmla="*/ 534331 h 3171342"/>
                  <a:gd name="connsiteX9" fmla="*/ 1313475 w 1386681"/>
                  <a:gd name="connsiteY9" fmla="*/ 2702343 h 3171342"/>
                  <a:gd name="connsiteX10" fmla="*/ 1267948 w 1386681"/>
                  <a:gd name="connsiteY10" fmla="*/ 2903693 h 3171342"/>
                  <a:gd name="connsiteX11" fmla="*/ 1131364 w 1386681"/>
                  <a:gd name="connsiteY11" fmla="*/ 3058216 h 3171342"/>
                  <a:gd name="connsiteX12" fmla="*/ 648770 w 1386681"/>
                  <a:gd name="connsiteY12" fmla="*/ 3170597 h 3171342"/>
                  <a:gd name="connsiteX13" fmla="*/ 380157 w 1386681"/>
                  <a:gd name="connsiteY13" fmla="*/ 3133137 h 3171342"/>
                  <a:gd name="connsiteX14" fmla="*/ 220809 w 1386681"/>
                  <a:gd name="connsiteY14" fmla="*/ 3020756 h 3171342"/>
                  <a:gd name="connsiteX15" fmla="*/ 61463 w 1386681"/>
                  <a:gd name="connsiteY15" fmla="*/ 2627423 h 3171342"/>
                  <a:gd name="connsiteX16" fmla="*/ 0 w 1386681"/>
                  <a:gd name="connsiteY16" fmla="*/ 438338 h 3171342"/>
                  <a:gd name="connsiteX17" fmla="*/ 259508 w 1386681"/>
                  <a:gd name="connsiteY17" fmla="*/ 103537 h 3171342"/>
                  <a:gd name="connsiteX18" fmla="*/ 321931 w 1386681"/>
                  <a:gd name="connsiteY18" fmla="*/ 44384 h 3171342"/>
                  <a:gd name="connsiteX19" fmla="*/ 378368 w 1386681"/>
                  <a:gd name="connsiteY19" fmla="*/ 0 h 317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6681" h="3171342">
                    <a:moveTo>
                      <a:pt x="378368" y="0"/>
                    </a:moveTo>
                    <a:lnTo>
                      <a:pt x="364722" y="12251"/>
                    </a:lnTo>
                    <a:cubicBezTo>
                      <a:pt x="360302" y="18269"/>
                      <a:pt x="357981" y="24501"/>
                      <a:pt x="357981" y="30884"/>
                    </a:cubicBezTo>
                    <a:cubicBezTo>
                      <a:pt x="357981" y="81947"/>
                      <a:pt x="506528" y="123342"/>
                      <a:pt x="689769" y="123342"/>
                    </a:cubicBezTo>
                    <a:cubicBezTo>
                      <a:pt x="873010" y="123342"/>
                      <a:pt x="1021557" y="81947"/>
                      <a:pt x="1021557" y="30884"/>
                    </a:cubicBezTo>
                    <a:lnTo>
                      <a:pt x="1014877" y="12419"/>
                    </a:lnTo>
                    <a:lnTo>
                      <a:pt x="1082245" y="75954"/>
                    </a:lnTo>
                    <a:cubicBezTo>
                      <a:pt x="1107179" y="99830"/>
                      <a:pt x="1133831" y="125779"/>
                      <a:pt x="1163234" y="155045"/>
                    </a:cubicBezTo>
                    <a:cubicBezTo>
                      <a:pt x="1280846" y="272109"/>
                      <a:pt x="1393908" y="443020"/>
                      <a:pt x="1386320" y="534331"/>
                    </a:cubicBezTo>
                    <a:lnTo>
                      <a:pt x="1313475" y="2702343"/>
                    </a:lnTo>
                    <a:cubicBezTo>
                      <a:pt x="1303611" y="2783506"/>
                      <a:pt x="1298300" y="2831894"/>
                      <a:pt x="1267948" y="2903693"/>
                    </a:cubicBezTo>
                    <a:cubicBezTo>
                      <a:pt x="1237595" y="2975492"/>
                      <a:pt x="1187516" y="3032462"/>
                      <a:pt x="1131364" y="3058216"/>
                    </a:cubicBezTo>
                    <a:cubicBezTo>
                      <a:pt x="1075213" y="3083970"/>
                      <a:pt x="766383" y="3165915"/>
                      <a:pt x="648770" y="3170597"/>
                    </a:cubicBezTo>
                    <a:cubicBezTo>
                      <a:pt x="531157" y="3175279"/>
                      <a:pt x="426443" y="3157330"/>
                      <a:pt x="380157" y="3133137"/>
                    </a:cubicBezTo>
                    <a:cubicBezTo>
                      <a:pt x="333871" y="3108943"/>
                      <a:pt x="283030" y="3088652"/>
                      <a:pt x="220809" y="3020756"/>
                    </a:cubicBezTo>
                    <a:cubicBezTo>
                      <a:pt x="158589" y="2952859"/>
                      <a:pt x="62222" y="2774923"/>
                      <a:pt x="61463" y="2627423"/>
                    </a:cubicBezTo>
                    <a:lnTo>
                      <a:pt x="0" y="438338"/>
                    </a:lnTo>
                    <a:cubicBezTo>
                      <a:pt x="1" y="347030"/>
                      <a:pt x="175282" y="193286"/>
                      <a:pt x="259508" y="103537"/>
                    </a:cubicBezTo>
                    <a:cubicBezTo>
                      <a:pt x="280565" y="81100"/>
                      <a:pt x="301337" y="61834"/>
                      <a:pt x="321931" y="44384"/>
                    </a:cubicBezTo>
                    <a:lnTo>
                      <a:pt x="378368" y="0"/>
                    </a:ln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DE5989CC-2431-7497-70A8-4E1249CF4005}"/>
                  </a:ext>
                </a:extLst>
              </p:cNvPr>
              <p:cNvSpPr/>
              <p:nvPr/>
            </p:nvSpPr>
            <p:spPr>
              <a:xfrm>
                <a:off x="1908410" y="3136974"/>
                <a:ext cx="1438975" cy="1230024"/>
              </a:xfrm>
              <a:custGeom>
                <a:avLst/>
                <a:gdLst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14" fmla="*/ 0 w 1438975"/>
                  <a:gd name="connsiteY14" fmla="*/ 0 h 123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8975" h="1230024">
                    <a:moveTo>
                      <a:pt x="0" y="0"/>
                    </a:moveTo>
                    <a:lnTo>
                      <a:pt x="7586" y="17143"/>
                    </a:lnTo>
                    <a:cubicBezTo>
                      <a:pt x="53685" y="116411"/>
                      <a:pt x="110835" y="211662"/>
                      <a:pt x="216205" y="258691"/>
                    </a:cubicBezTo>
                    <a:cubicBezTo>
                      <a:pt x="356699" y="321397"/>
                      <a:pt x="617048" y="311078"/>
                      <a:pt x="806755" y="294409"/>
                    </a:cubicBezTo>
                    <a:cubicBezTo>
                      <a:pt x="996462" y="277740"/>
                      <a:pt x="1253637" y="239641"/>
                      <a:pt x="1328249" y="187253"/>
                    </a:cubicBezTo>
                    <a:cubicBezTo>
                      <a:pt x="1365555" y="161059"/>
                      <a:pt x="1396909" y="131293"/>
                      <a:pt x="1426774" y="100635"/>
                    </a:cubicBezTo>
                    <a:lnTo>
                      <a:pt x="1438975" y="88109"/>
                    </a:lnTo>
                    <a:lnTo>
                      <a:pt x="1408774" y="962075"/>
                    </a:lnTo>
                    <a:lnTo>
                      <a:pt x="1376172" y="997771"/>
                    </a:lnTo>
                    <a:cubicBezTo>
                      <a:pt x="1346902" y="1029818"/>
                      <a:pt x="1316740" y="1060378"/>
                      <a:pt x="1283005" y="1084984"/>
                    </a:cubicBezTo>
                    <a:cubicBezTo>
                      <a:pt x="1215536" y="1134197"/>
                      <a:pt x="570216" y="1254847"/>
                      <a:pt x="442423" y="1225478"/>
                    </a:cubicBezTo>
                    <a:cubicBezTo>
                      <a:pt x="314630" y="1196109"/>
                      <a:pt x="214617" y="1170709"/>
                      <a:pt x="170961" y="1123085"/>
                    </a:cubicBezTo>
                    <a:cubicBezTo>
                      <a:pt x="127305" y="1075461"/>
                      <a:pt x="109843" y="1046290"/>
                      <a:pt x="70354" y="989438"/>
                    </a:cubicBezTo>
                    <a:lnTo>
                      <a:pt x="26751" y="92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74E66F5C-2741-6399-279A-A026058F7609}"/>
                </a:ext>
              </a:extLst>
            </p:cNvPr>
            <p:cNvGrpSpPr/>
            <p:nvPr/>
          </p:nvGrpSpPr>
          <p:grpSpPr>
            <a:xfrm>
              <a:off x="7697533" y="4017395"/>
              <a:ext cx="479181" cy="1243910"/>
              <a:chOff x="1902619" y="1969292"/>
              <a:chExt cx="1450559" cy="3765516"/>
            </a:xfrm>
          </p:grpSpPr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F1C41237-B831-F230-C073-2A1447532D6F}"/>
                  </a:ext>
                </a:extLst>
              </p:cNvPr>
              <p:cNvSpPr/>
              <p:nvPr/>
            </p:nvSpPr>
            <p:spPr>
              <a:xfrm>
                <a:off x="1902619" y="2286000"/>
                <a:ext cx="1450559" cy="3448808"/>
              </a:xfrm>
              <a:custGeom>
                <a:avLst/>
                <a:gdLst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0 w 1457325"/>
                  <a:gd name="connsiteY2" fmla="*/ 642938 h 3448050"/>
                  <a:gd name="connsiteX3" fmla="*/ 71438 w 1457325"/>
                  <a:gd name="connsiteY3" fmla="*/ 2895600 h 3448050"/>
                  <a:gd name="connsiteX4" fmla="*/ 238125 w 1457325"/>
                  <a:gd name="connsiteY4" fmla="*/ 3295650 h 3448050"/>
                  <a:gd name="connsiteX5" fmla="*/ 404813 w 1457325"/>
                  <a:gd name="connsiteY5" fmla="*/ 3409950 h 3448050"/>
                  <a:gd name="connsiteX6" fmla="*/ 685800 w 1457325"/>
                  <a:gd name="connsiteY6" fmla="*/ 3448050 h 3448050"/>
                  <a:gd name="connsiteX7" fmla="*/ 1190625 w 1457325"/>
                  <a:gd name="connsiteY7" fmla="*/ 3333750 h 3448050"/>
                  <a:gd name="connsiteX8" fmla="*/ 1295400 w 1457325"/>
                  <a:gd name="connsiteY8" fmla="*/ 3200400 h 3448050"/>
                  <a:gd name="connsiteX9" fmla="*/ 1381125 w 1457325"/>
                  <a:gd name="connsiteY9" fmla="*/ 2971800 h 3448050"/>
                  <a:gd name="connsiteX10" fmla="*/ 1457325 w 1457325"/>
                  <a:gd name="connsiteY10" fmla="*/ 766763 h 3448050"/>
                  <a:gd name="connsiteX11" fmla="*/ 1223963 w 1457325"/>
                  <a:gd name="connsiteY11" fmla="*/ 381000 h 3448050"/>
                  <a:gd name="connsiteX12" fmla="*/ 909638 w 1457325"/>
                  <a:gd name="connsiteY12" fmla="*/ 128588 h 3448050"/>
                  <a:gd name="connsiteX13" fmla="*/ 909638 w 1457325"/>
                  <a:gd name="connsiteY13" fmla="*/ 0 h 3448050"/>
                  <a:gd name="connsiteX14" fmla="*/ 566738 w 1457325"/>
                  <a:gd name="connsiteY14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47 w 1457724"/>
                  <a:gd name="connsiteY0" fmla="*/ 0 h 3449105"/>
                  <a:gd name="connsiteX1" fmla="*/ 535803 w 1457724"/>
                  <a:gd name="connsiteY1" fmla="*/ 121444 h 3449105"/>
                  <a:gd name="connsiteX2" fmla="*/ 278627 w 1457724"/>
                  <a:gd name="connsiteY2" fmla="*/ 328613 h 3449105"/>
                  <a:gd name="connsiteX3" fmla="*/ 21 w 1457724"/>
                  <a:gd name="connsiteY3" fmla="*/ 642938 h 3449105"/>
                  <a:gd name="connsiteX4" fmla="*/ 71459 w 1457724"/>
                  <a:gd name="connsiteY4" fmla="*/ 2895600 h 3449105"/>
                  <a:gd name="connsiteX5" fmla="*/ 238146 w 1457724"/>
                  <a:gd name="connsiteY5" fmla="*/ 3295650 h 3449105"/>
                  <a:gd name="connsiteX6" fmla="*/ 404834 w 1457724"/>
                  <a:gd name="connsiteY6" fmla="*/ 3409950 h 3449105"/>
                  <a:gd name="connsiteX7" fmla="*/ 685821 w 1457724"/>
                  <a:gd name="connsiteY7" fmla="*/ 3448050 h 3449105"/>
                  <a:gd name="connsiteX8" fmla="*/ 1190646 w 1457724"/>
                  <a:gd name="connsiteY8" fmla="*/ 3333750 h 3449105"/>
                  <a:gd name="connsiteX9" fmla="*/ 1314471 w 1457724"/>
                  <a:gd name="connsiteY9" fmla="*/ 3169444 h 3449105"/>
                  <a:gd name="connsiteX10" fmla="*/ 1381146 w 1457724"/>
                  <a:gd name="connsiteY10" fmla="*/ 2971800 h 3449105"/>
                  <a:gd name="connsiteX11" fmla="*/ 1457346 w 1457724"/>
                  <a:gd name="connsiteY11" fmla="*/ 766763 h 3449105"/>
                  <a:gd name="connsiteX12" fmla="*/ 1223984 w 1457724"/>
                  <a:gd name="connsiteY12" fmla="*/ 381000 h 3449105"/>
                  <a:gd name="connsiteX13" fmla="*/ 923947 w 1457724"/>
                  <a:gd name="connsiteY13" fmla="*/ 104775 h 3449105"/>
                  <a:gd name="connsiteX14" fmla="*/ 909659 w 1457724"/>
                  <a:gd name="connsiteY14" fmla="*/ 0 h 3449105"/>
                  <a:gd name="connsiteX15" fmla="*/ 542947 w 1457724"/>
                  <a:gd name="connsiteY15" fmla="*/ 0 h 3449105"/>
                  <a:gd name="connsiteX0" fmla="*/ 535805 w 1450582"/>
                  <a:gd name="connsiteY0" fmla="*/ 0 h 3449105"/>
                  <a:gd name="connsiteX1" fmla="*/ 528661 w 1450582"/>
                  <a:gd name="connsiteY1" fmla="*/ 121444 h 3449105"/>
                  <a:gd name="connsiteX2" fmla="*/ 271485 w 1450582"/>
                  <a:gd name="connsiteY2" fmla="*/ 328613 h 3449105"/>
                  <a:gd name="connsiteX3" fmla="*/ 23 w 1450582"/>
                  <a:gd name="connsiteY3" fmla="*/ 669131 h 3449105"/>
                  <a:gd name="connsiteX4" fmla="*/ 64317 w 1450582"/>
                  <a:gd name="connsiteY4" fmla="*/ 2895600 h 3449105"/>
                  <a:gd name="connsiteX5" fmla="*/ 231004 w 1450582"/>
                  <a:gd name="connsiteY5" fmla="*/ 3295650 h 3449105"/>
                  <a:gd name="connsiteX6" fmla="*/ 397692 w 1450582"/>
                  <a:gd name="connsiteY6" fmla="*/ 3409950 h 3449105"/>
                  <a:gd name="connsiteX7" fmla="*/ 678679 w 1450582"/>
                  <a:gd name="connsiteY7" fmla="*/ 3448050 h 3449105"/>
                  <a:gd name="connsiteX8" fmla="*/ 1183504 w 1450582"/>
                  <a:gd name="connsiteY8" fmla="*/ 3333750 h 3449105"/>
                  <a:gd name="connsiteX9" fmla="*/ 1307329 w 1450582"/>
                  <a:gd name="connsiteY9" fmla="*/ 3169444 h 3449105"/>
                  <a:gd name="connsiteX10" fmla="*/ 1374004 w 1450582"/>
                  <a:gd name="connsiteY10" fmla="*/ 2971800 h 3449105"/>
                  <a:gd name="connsiteX11" fmla="*/ 1450204 w 1450582"/>
                  <a:gd name="connsiteY11" fmla="*/ 766763 h 3449105"/>
                  <a:gd name="connsiteX12" fmla="*/ 1216842 w 1450582"/>
                  <a:gd name="connsiteY12" fmla="*/ 381000 h 3449105"/>
                  <a:gd name="connsiteX13" fmla="*/ 916805 w 1450582"/>
                  <a:gd name="connsiteY13" fmla="*/ 104775 h 3449105"/>
                  <a:gd name="connsiteX14" fmla="*/ 902517 w 1450582"/>
                  <a:gd name="connsiteY14" fmla="*/ 0 h 3449105"/>
                  <a:gd name="connsiteX15" fmla="*/ 535805 w 1450582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50559" h="3448808">
                    <a:moveTo>
                      <a:pt x="535782" y="0"/>
                    </a:moveTo>
                    <a:lnTo>
                      <a:pt x="528638" y="121444"/>
                    </a:lnTo>
                    <a:cubicBezTo>
                      <a:pt x="442913" y="197644"/>
                      <a:pt x="359568" y="237332"/>
                      <a:pt x="271462" y="328613"/>
                    </a:cubicBezTo>
                    <a:cubicBezTo>
                      <a:pt x="183356" y="419894"/>
                      <a:pt x="1" y="576264"/>
                      <a:pt x="0" y="669131"/>
                    </a:cubicBezTo>
                    <a:lnTo>
                      <a:pt x="64294" y="2895600"/>
                    </a:lnTo>
                    <a:cubicBezTo>
                      <a:pt x="65088" y="3045619"/>
                      <a:pt x="165894" y="3226594"/>
                      <a:pt x="230981" y="3295650"/>
                    </a:cubicBezTo>
                    <a:cubicBezTo>
                      <a:pt x="296068" y="3364706"/>
                      <a:pt x="349251" y="3385343"/>
                      <a:pt x="397669" y="3409950"/>
                    </a:cubicBezTo>
                    <a:cubicBezTo>
                      <a:pt x="446087" y="3434557"/>
                      <a:pt x="555625" y="3452812"/>
                      <a:pt x="678656" y="3448050"/>
                    </a:cubicBezTo>
                    <a:cubicBezTo>
                      <a:pt x="801687" y="3443288"/>
                      <a:pt x="1124743" y="3359944"/>
                      <a:pt x="1183481" y="3333750"/>
                    </a:cubicBezTo>
                    <a:cubicBezTo>
                      <a:pt x="1242219" y="3307556"/>
                      <a:pt x="1294605" y="3249613"/>
                      <a:pt x="1326356" y="3176588"/>
                    </a:cubicBezTo>
                    <a:cubicBezTo>
                      <a:pt x="1358107" y="3103563"/>
                      <a:pt x="1363662" y="3054349"/>
                      <a:pt x="1373981" y="2971800"/>
                    </a:cubicBezTo>
                    <a:lnTo>
                      <a:pt x="1450181" y="766763"/>
                    </a:lnTo>
                    <a:cubicBezTo>
                      <a:pt x="1458119" y="673893"/>
                      <a:pt x="1339849" y="500063"/>
                      <a:pt x="1216819" y="381000"/>
                    </a:cubicBezTo>
                    <a:cubicBezTo>
                      <a:pt x="1093789" y="261937"/>
                      <a:pt x="1016794" y="196850"/>
                      <a:pt x="916782" y="104775"/>
                    </a:cubicBezTo>
                    <a:lnTo>
                      <a:pt x="902494" y="0"/>
                    </a:lnTo>
                    <a:lnTo>
                      <a:pt x="535782" y="0"/>
                    </a:ln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96AE07F4-6124-29B3-56A6-AB0C3EDA65B2}"/>
                  </a:ext>
                </a:extLst>
              </p:cNvPr>
              <p:cNvSpPr/>
              <p:nvPr/>
            </p:nvSpPr>
            <p:spPr>
              <a:xfrm>
                <a:off x="2416969" y="1971674"/>
                <a:ext cx="426244" cy="419128"/>
              </a:xfrm>
              <a:custGeom>
                <a:avLst/>
                <a:gdLst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5744 w 448253"/>
                  <a:gd name="connsiteY8" fmla="*/ 80963 h 419128"/>
                  <a:gd name="connsiteX9" fmla="*/ 33340 w 448253"/>
                  <a:gd name="connsiteY9" fmla="*/ 76200 h 419128"/>
                  <a:gd name="connsiteX10" fmla="*/ 223840 w 448253"/>
                  <a:gd name="connsiteY10" fmla="*/ 0 h 419128"/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3340 w 448253"/>
                  <a:gd name="connsiteY8" fmla="*/ 76200 h 419128"/>
                  <a:gd name="connsiteX9" fmla="*/ 223840 w 448253"/>
                  <a:gd name="connsiteY9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11936 w 447677"/>
                  <a:gd name="connsiteY2" fmla="*/ 80963 h 419128"/>
                  <a:gd name="connsiteX3" fmla="*/ 447677 w 447677"/>
                  <a:gd name="connsiteY3" fmla="*/ 354807 h 419128"/>
                  <a:gd name="connsiteX4" fmla="*/ 233364 w 447677"/>
                  <a:gd name="connsiteY4" fmla="*/ 419100 h 419128"/>
                  <a:gd name="connsiteX5" fmla="*/ 1 w 447677"/>
                  <a:gd name="connsiteY5" fmla="*/ 354807 h 419128"/>
                  <a:gd name="connsiteX6" fmla="*/ 35124 w 447677"/>
                  <a:gd name="connsiteY6" fmla="*/ 80963 h 419128"/>
                  <a:gd name="connsiteX7" fmla="*/ 33340 w 447677"/>
                  <a:gd name="connsiteY7" fmla="*/ 76200 h 419128"/>
                  <a:gd name="connsiteX8" fmla="*/ 223840 w 447677"/>
                  <a:gd name="connsiteY8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47677 w 447677"/>
                  <a:gd name="connsiteY2" fmla="*/ 354807 h 419128"/>
                  <a:gd name="connsiteX3" fmla="*/ 233364 w 447677"/>
                  <a:gd name="connsiteY3" fmla="*/ 419100 h 419128"/>
                  <a:gd name="connsiteX4" fmla="*/ 1 w 447677"/>
                  <a:gd name="connsiteY4" fmla="*/ 354807 h 419128"/>
                  <a:gd name="connsiteX5" fmla="*/ 35124 w 447677"/>
                  <a:gd name="connsiteY5" fmla="*/ 80963 h 419128"/>
                  <a:gd name="connsiteX6" fmla="*/ 33340 w 447677"/>
                  <a:gd name="connsiteY6" fmla="*/ 76200 h 419128"/>
                  <a:gd name="connsiteX7" fmla="*/ 223840 w 447677"/>
                  <a:gd name="connsiteY7" fmla="*/ 0 h 419128"/>
                  <a:gd name="connsiteX0" fmla="*/ 238396 w 462233"/>
                  <a:gd name="connsiteY0" fmla="*/ 0 h 419128"/>
                  <a:gd name="connsiteX1" fmla="*/ 428896 w 462233"/>
                  <a:gd name="connsiteY1" fmla="*/ 76200 h 419128"/>
                  <a:gd name="connsiteX2" fmla="*/ 462233 w 462233"/>
                  <a:gd name="connsiteY2" fmla="*/ 354807 h 419128"/>
                  <a:gd name="connsiteX3" fmla="*/ 247920 w 462233"/>
                  <a:gd name="connsiteY3" fmla="*/ 419100 h 419128"/>
                  <a:gd name="connsiteX4" fmla="*/ 14557 w 462233"/>
                  <a:gd name="connsiteY4" fmla="*/ 354807 h 419128"/>
                  <a:gd name="connsiteX5" fmla="*/ 47896 w 462233"/>
                  <a:gd name="connsiteY5" fmla="*/ 76200 h 419128"/>
                  <a:gd name="connsiteX6" fmla="*/ 238396 w 462233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7676" h="419128">
                    <a:moveTo>
                      <a:pt x="223839" y="0"/>
                    </a:moveTo>
                    <a:cubicBezTo>
                      <a:pt x="329049" y="0"/>
                      <a:pt x="414339" y="34116"/>
                      <a:pt x="414339" y="76200"/>
                    </a:cubicBezTo>
                    <a:lnTo>
                      <a:pt x="447676" y="354807"/>
                    </a:lnTo>
                    <a:cubicBezTo>
                      <a:pt x="408782" y="404019"/>
                      <a:pt x="319881" y="419894"/>
                      <a:pt x="233363" y="419100"/>
                    </a:cubicBezTo>
                    <a:cubicBezTo>
                      <a:pt x="146845" y="418306"/>
                      <a:pt x="65882" y="414338"/>
                      <a:pt x="0" y="354807"/>
                    </a:cubicBezTo>
                    <a:lnTo>
                      <a:pt x="33339" y="76200"/>
                    </a:lnTo>
                    <a:cubicBezTo>
                      <a:pt x="75407" y="31353"/>
                      <a:pt x="118629" y="0"/>
                      <a:pt x="2238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E2C4046B-E631-7168-C2D2-F2799391BA7E}"/>
                  </a:ext>
                </a:extLst>
              </p:cNvPr>
              <p:cNvSpPr/>
              <p:nvPr/>
            </p:nvSpPr>
            <p:spPr>
              <a:xfrm>
                <a:off x="2447925" y="1969292"/>
                <a:ext cx="362406" cy="1524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88056ABD-2C1E-5DD3-DECF-EF2E7814B44B}"/>
                  </a:ext>
                </a:extLst>
              </p:cNvPr>
              <p:cNvSpPr/>
              <p:nvPr/>
            </p:nvSpPr>
            <p:spPr>
              <a:xfrm>
                <a:off x="2289175" y="2475734"/>
                <a:ext cx="663576" cy="184916"/>
              </a:xfrm>
              <a:custGeom>
                <a:avLst/>
                <a:gdLst>
                  <a:gd name="connsiteX0" fmla="*/ 331788 w 663576"/>
                  <a:gd name="connsiteY0" fmla="*/ 0 h 184916"/>
                  <a:gd name="connsiteX1" fmla="*/ 637502 w 663576"/>
                  <a:gd name="connsiteY1" fmla="*/ 56469 h 184916"/>
                  <a:gd name="connsiteX2" fmla="*/ 654402 w 663576"/>
                  <a:gd name="connsiteY2" fmla="*/ 71641 h 184916"/>
                  <a:gd name="connsiteX3" fmla="*/ 656896 w 663576"/>
                  <a:gd name="connsiteY3" fmla="*/ 73993 h 184916"/>
                  <a:gd name="connsiteX4" fmla="*/ 663576 w 663576"/>
                  <a:gd name="connsiteY4" fmla="*/ 92458 h 184916"/>
                  <a:gd name="connsiteX5" fmla="*/ 331788 w 663576"/>
                  <a:gd name="connsiteY5" fmla="*/ 184916 h 184916"/>
                  <a:gd name="connsiteX6" fmla="*/ 0 w 663576"/>
                  <a:gd name="connsiteY6" fmla="*/ 92458 h 184916"/>
                  <a:gd name="connsiteX7" fmla="*/ 6741 w 663576"/>
                  <a:gd name="connsiteY7" fmla="*/ 73825 h 184916"/>
                  <a:gd name="connsiteX8" fmla="*/ 20387 w 663576"/>
                  <a:gd name="connsiteY8" fmla="*/ 61574 h 184916"/>
                  <a:gd name="connsiteX9" fmla="*/ 25306 w 663576"/>
                  <a:gd name="connsiteY9" fmla="*/ 57706 h 184916"/>
                  <a:gd name="connsiteX10" fmla="*/ 28924 w 663576"/>
                  <a:gd name="connsiteY10" fmla="*/ 55006 h 184916"/>
                  <a:gd name="connsiteX11" fmla="*/ 56664 w 663576"/>
                  <a:gd name="connsiteY11" fmla="*/ 40764 h 184916"/>
                  <a:gd name="connsiteX12" fmla="*/ 331788 w 663576"/>
                  <a:gd name="connsiteY12" fmla="*/ 0 h 18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3576" h="184916">
                    <a:moveTo>
                      <a:pt x="331788" y="0"/>
                    </a:moveTo>
                    <a:cubicBezTo>
                      <a:pt x="469219" y="0"/>
                      <a:pt x="587134" y="23285"/>
                      <a:pt x="637502" y="56469"/>
                    </a:cubicBezTo>
                    <a:lnTo>
                      <a:pt x="654402" y="71641"/>
                    </a:lnTo>
                    <a:lnTo>
                      <a:pt x="656896" y="73993"/>
                    </a:lnTo>
                    <a:lnTo>
                      <a:pt x="663576" y="92458"/>
                    </a:lnTo>
                    <a:cubicBezTo>
                      <a:pt x="663576" y="143521"/>
                      <a:pt x="515029" y="184916"/>
                      <a:pt x="331788" y="184916"/>
                    </a:cubicBezTo>
                    <a:cubicBezTo>
                      <a:pt x="148547" y="184916"/>
                      <a:pt x="0" y="143521"/>
                      <a:pt x="0" y="92458"/>
                    </a:cubicBezTo>
                    <a:cubicBezTo>
                      <a:pt x="0" y="86075"/>
                      <a:pt x="2321" y="79843"/>
                      <a:pt x="6741" y="73825"/>
                    </a:cubicBezTo>
                    <a:lnTo>
                      <a:pt x="20387" y="61574"/>
                    </a:lnTo>
                    <a:lnTo>
                      <a:pt x="25306" y="57706"/>
                    </a:lnTo>
                    <a:lnTo>
                      <a:pt x="28924" y="55006"/>
                    </a:lnTo>
                    <a:lnTo>
                      <a:pt x="56664" y="40764"/>
                    </a:lnTo>
                    <a:cubicBezTo>
                      <a:pt x="116289" y="16170"/>
                      <a:pt x="217262" y="0"/>
                      <a:pt x="331788" y="0"/>
                    </a:cubicBez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806FEF12-3575-869D-C75A-F3BBE07DE515}"/>
                  </a:ext>
                </a:extLst>
              </p:cNvPr>
              <p:cNvSpPr/>
              <p:nvPr/>
            </p:nvSpPr>
            <p:spPr>
              <a:xfrm>
                <a:off x="1938655" y="2537308"/>
                <a:ext cx="1379220" cy="3171342"/>
              </a:xfrm>
              <a:custGeom>
                <a:avLst/>
                <a:gdLst>
                  <a:gd name="connsiteX0" fmla="*/ 378368 w 1386681"/>
                  <a:gd name="connsiteY0" fmla="*/ 0 h 3171342"/>
                  <a:gd name="connsiteX1" fmla="*/ 364722 w 1386681"/>
                  <a:gd name="connsiteY1" fmla="*/ 12251 h 3171342"/>
                  <a:gd name="connsiteX2" fmla="*/ 357981 w 1386681"/>
                  <a:gd name="connsiteY2" fmla="*/ 30884 h 3171342"/>
                  <a:gd name="connsiteX3" fmla="*/ 689769 w 1386681"/>
                  <a:gd name="connsiteY3" fmla="*/ 123342 h 3171342"/>
                  <a:gd name="connsiteX4" fmla="*/ 1021557 w 1386681"/>
                  <a:gd name="connsiteY4" fmla="*/ 30884 h 3171342"/>
                  <a:gd name="connsiteX5" fmla="*/ 1014877 w 1386681"/>
                  <a:gd name="connsiteY5" fmla="*/ 12419 h 3171342"/>
                  <a:gd name="connsiteX6" fmla="*/ 1082245 w 1386681"/>
                  <a:gd name="connsiteY6" fmla="*/ 75954 h 3171342"/>
                  <a:gd name="connsiteX7" fmla="*/ 1163234 w 1386681"/>
                  <a:gd name="connsiteY7" fmla="*/ 155045 h 3171342"/>
                  <a:gd name="connsiteX8" fmla="*/ 1386320 w 1386681"/>
                  <a:gd name="connsiteY8" fmla="*/ 534331 h 3171342"/>
                  <a:gd name="connsiteX9" fmla="*/ 1313475 w 1386681"/>
                  <a:gd name="connsiteY9" fmla="*/ 2702343 h 3171342"/>
                  <a:gd name="connsiteX10" fmla="*/ 1267948 w 1386681"/>
                  <a:gd name="connsiteY10" fmla="*/ 2903693 h 3171342"/>
                  <a:gd name="connsiteX11" fmla="*/ 1131364 w 1386681"/>
                  <a:gd name="connsiteY11" fmla="*/ 3058216 h 3171342"/>
                  <a:gd name="connsiteX12" fmla="*/ 648770 w 1386681"/>
                  <a:gd name="connsiteY12" fmla="*/ 3170597 h 3171342"/>
                  <a:gd name="connsiteX13" fmla="*/ 380157 w 1386681"/>
                  <a:gd name="connsiteY13" fmla="*/ 3133137 h 3171342"/>
                  <a:gd name="connsiteX14" fmla="*/ 220809 w 1386681"/>
                  <a:gd name="connsiteY14" fmla="*/ 3020756 h 3171342"/>
                  <a:gd name="connsiteX15" fmla="*/ 61463 w 1386681"/>
                  <a:gd name="connsiteY15" fmla="*/ 2627423 h 3171342"/>
                  <a:gd name="connsiteX16" fmla="*/ 0 w 1386681"/>
                  <a:gd name="connsiteY16" fmla="*/ 438338 h 3171342"/>
                  <a:gd name="connsiteX17" fmla="*/ 259508 w 1386681"/>
                  <a:gd name="connsiteY17" fmla="*/ 103537 h 3171342"/>
                  <a:gd name="connsiteX18" fmla="*/ 321931 w 1386681"/>
                  <a:gd name="connsiteY18" fmla="*/ 44384 h 3171342"/>
                  <a:gd name="connsiteX19" fmla="*/ 378368 w 1386681"/>
                  <a:gd name="connsiteY19" fmla="*/ 0 h 317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6681" h="3171342">
                    <a:moveTo>
                      <a:pt x="378368" y="0"/>
                    </a:moveTo>
                    <a:lnTo>
                      <a:pt x="364722" y="12251"/>
                    </a:lnTo>
                    <a:cubicBezTo>
                      <a:pt x="360302" y="18269"/>
                      <a:pt x="357981" y="24501"/>
                      <a:pt x="357981" y="30884"/>
                    </a:cubicBezTo>
                    <a:cubicBezTo>
                      <a:pt x="357981" y="81947"/>
                      <a:pt x="506528" y="123342"/>
                      <a:pt x="689769" y="123342"/>
                    </a:cubicBezTo>
                    <a:cubicBezTo>
                      <a:pt x="873010" y="123342"/>
                      <a:pt x="1021557" y="81947"/>
                      <a:pt x="1021557" y="30884"/>
                    </a:cubicBezTo>
                    <a:lnTo>
                      <a:pt x="1014877" y="12419"/>
                    </a:lnTo>
                    <a:lnTo>
                      <a:pt x="1082245" y="75954"/>
                    </a:lnTo>
                    <a:cubicBezTo>
                      <a:pt x="1107179" y="99830"/>
                      <a:pt x="1133831" y="125779"/>
                      <a:pt x="1163234" y="155045"/>
                    </a:cubicBezTo>
                    <a:cubicBezTo>
                      <a:pt x="1280846" y="272109"/>
                      <a:pt x="1393908" y="443020"/>
                      <a:pt x="1386320" y="534331"/>
                    </a:cubicBezTo>
                    <a:lnTo>
                      <a:pt x="1313475" y="2702343"/>
                    </a:lnTo>
                    <a:cubicBezTo>
                      <a:pt x="1303611" y="2783506"/>
                      <a:pt x="1298300" y="2831894"/>
                      <a:pt x="1267948" y="2903693"/>
                    </a:cubicBezTo>
                    <a:cubicBezTo>
                      <a:pt x="1237595" y="2975492"/>
                      <a:pt x="1187516" y="3032462"/>
                      <a:pt x="1131364" y="3058216"/>
                    </a:cubicBezTo>
                    <a:cubicBezTo>
                      <a:pt x="1075213" y="3083970"/>
                      <a:pt x="766383" y="3165915"/>
                      <a:pt x="648770" y="3170597"/>
                    </a:cubicBezTo>
                    <a:cubicBezTo>
                      <a:pt x="531157" y="3175279"/>
                      <a:pt x="426443" y="3157330"/>
                      <a:pt x="380157" y="3133137"/>
                    </a:cubicBezTo>
                    <a:cubicBezTo>
                      <a:pt x="333871" y="3108943"/>
                      <a:pt x="283030" y="3088652"/>
                      <a:pt x="220809" y="3020756"/>
                    </a:cubicBezTo>
                    <a:cubicBezTo>
                      <a:pt x="158589" y="2952859"/>
                      <a:pt x="62222" y="2774923"/>
                      <a:pt x="61463" y="2627423"/>
                    </a:cubicBezTo>
                    <a:lnTo>
                      <a:pt x="0" y="438338"/>
                    </a:lnTo>
                    <a:cubicBezTo>
                      <a:pt x="1" y="347030"/>
                      <a:pt x="175282" y="193286"/>
                      <a:pt x="259508" y="103537"/>
                    </a:cubicBezTo>
                    <a:cubicBezTo>
                      <a:pt x="280565" y="81100"/>
                      <a:pt x="301337" y="61834"/>
                      <a:pt x="321931" y="44384"/>
                    </a:cubicBezTo>
                    <a:lnTo>
                      <a:pt x="378368" y="0"/>
                    </a:ln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6D45FCD6-E303-474A-F0F7-1615B98793F1}"/>
                  </a:ext>
                </a:extLst>
              </p:cNvPr>
              <p:cNvSpPr/>
              <p:nvPr/>
            </p:nvSpPr>
            <p:spPr>
              <a:xfrm>
                <a:off x="1908410" y="3136974"/>
                <a:ext cx="1438975" cy="1230024"/>
              </a:xfrm>
              <a:custGeom>
                <a:avLst/>
                <a:gdLst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14" fmla="*/ 0 w 1438975"/>
                  <a:gd name="connsiteY14" fmla="*/ 0 h 123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8975" h="1230024">
                    <a:moveTo>
                      <a:pt x="0" y="0"/>
                    </a:moveTo>
                    <a:lnTo>
                      <a:pt x="7586" y="17143"/>
                    </a:lnTo>
                    <a:cubicBezTo>
                      <a:pt x="53685" y="116411"/>
                      <a:pt x="110835" y="211662"/>
                      <a:pt x="216205" y="258691"/>
                    </a:cubicBezTo>
                    <a:cubicBezTo>
                      <a:pt x="356699" y="321397"/>
                      <a:pt x="617048" y="311078"/>
                      <a:pt x="806755" y="294409"/>
                    </a:cubicBezTo>
                    <a:cubicBezTo>
                      <a:pt x="996462" y="277740"/>
                      <a:pt x="1253637" y="239641"/>
                      <a:pt x="1328249" y="187253"/>
                    </a:cubicBezTo>
                    <a:cubicBezTo>
                      <a:pt x="1365555" y="161059"/>
                      <a:pt x="1396909" y="131293"/>
                      <a:pt x="1426774" y="100635"/>
                    </a:cubicBezTo>
                    <a:lnTo>
                      <a:pt x="1438975" y="88109"/>
                    </a:lnTo>
                    <a:lnTo>
                      <a:pt x="1408774" y="962075"/>
                    </a:lnTo>
                    <a:lnTo>
                      <a:pt x="1376172" y="997771"/>
                    </a:lnTo>
                    <a:cubicBezTo>
                      <a:pt x="1346902" y="1029818"/>
                      <a:pt x="1316740" y="1060378"/>
                      <a:pt x="1283005" y="1084984"/>
                    </a:cubicBezTo>
                    <a:cubicBezTo>
                      <a:pt x="1215536" y="1134197"/>
                      <a:pt x="570216" y="1254847"/>
                      <a:pt x="442423" y="1225478"/>
                    </a:cubicBezTo>
                    <a:cubicBezTo>
                      <a:pt x="314630" y="1196109"/>
                      <a:pt x="214617" y="1170709"/>
                      <a:pt x="170961" y="1123085"/>
                    </a:cubicBezTo>
                    <a:cubicBezTo>
                      <a:pt x="127305" y="1075461"/>
                      <a:pt x="109843" y="1046290"/>
                      <a:pt x="70354" y="989438"/>
                    </a:cubicBezTo>
                    <a:lnTo>
                      <a:pt x="26751" y="92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AB7A9E50-9C1F-E500-D270-7AC4FCE15814}"/>
                </a:ext>
              </a:extLst>
            </p:cNvPr>
            <p:cNvGrpSpPr/>
            <p:nvPr/>
          </p:nvGrpSpPr>
          <p:grpSpPr>
            <a:xfrm>
              <a:off x="7309345" y="4103659"/>
              <a:ext cx="479181" cy="1243910"/>
              <a:chOff x="1902619" y="1969292"/>
              <a:chExt cx="1450559" cy="3765516"/>
            </a:xfrm>
          </p:grpSpPr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7C5321D1-5A95-75BD-5A20-4BD3BC9576E9}"/>
                  </a:ext>
                </a:extLst>
              </p:cNvPr>
              <p:cNvSpPr/>
              <p:nvPr/>
            </p:nvSpPr>
            <p:spPr>
              <a:xfrm>
                <a:off x="1902619" y="2286000"/>
                <a:ext cx="1450559" cy="3448808"/>
              </a:xfrm>
              <a:custGeom>
                <a:avLst/>
                <a:gdLst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0 w 1457325"/>
                  <a:gd name="connsiteY2" fmla="*/ 642938 h 3448050"/>
                  <a:gd name="connsiteX3" fmla="*/ 71438 w 1457325"/>
                  <a:gd name="connsiteY3" fmla="*/ 2895600 h 3448050"/>
                  <a:gd name="connsiteX4" fmla="*/ 238125 w 1457325"/>
                  <a:gd name="connsiteY4" fmla="*/ 3295650 h 3448050"/>
                  <a:gd name="connsiteX5" fmla="*/ 404813 w 1457325"/>
                  <a:gd name="connsiteY5" fmla="*/ 3409950 h 3448050"/>
                  <a:gd name="connsiteX6" fmla="*/ 685800 w 1457325"/>
                  <a:gd name="connsiteY6" fmla="*/ 3448050 h 3448050"/>
                  <a:gd name="connsiteX7" fmla="*/ 1190625 w 1457325"/>
                  <a:gd name="connsiteY7" fmla="*/ 3333750 h 3448050"/>
                  <a:gd name="connsiteX8" fmla="*/ 1295400 w 1457325"/>
                  <a:gd name="connsiteY8" fmla="*/ 3200400 h 3448050"/>
                  <a:gd name="connsiteX9" fmla="*/ 1381125 w 1457325"/>
                  <a:gd name="connsiteY9" fmla="*/ 2971800 h 3448050"/>
                  <a:gd name="connsiteX10" fmla="*/ 1457325 w 1457325"/>
                  <a:gd name="connsiteY10" fmla="*/ 766763 h 3448050"/>
                  <a:gd name="connsiteX11" fmla="*/ 1223963 w 1457325"/>
                  <a:gd name="connsiteY11" fmla="*/ 381000 h 3448050"/>
                  <a:gd name="connsiteX12" fmla="*/ 909638 w 1457325"/>
                  <a:gd name="connsiteY12" fmla="*/ 128588 h 3448050"/>
                  <a:gd name="connsiteX13" fmla="*/ 909638 w 1457325"/>
                  <a:gd name="connsiteY13" fmla="*/ 0 h 3448050"/>
                  <a:gd name="connsiteX14" fmla="*/ 566738 w 1457325"/>
                  <a:gd name="connsiteY14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47 w 1457724"/>
                  <a:gd name="connsiteY0" fmla="*/ 0 h 3449105"/>
                  <a:gd name="connsiteX1" fmla="*/ 535803 w 1457724"/>
                  <a:gd name="connsiteY1" fmla="*/ 121444 h 3449105"/>
                  <a:gd name="connsiteX2" fmla="*/ 278627 w 1457724"/>
                  <a:gd name="connsiteY2" fmla="*/ 328613 h 3449105"/>
                  <a:gd name="connsiteX3" fmla="*/ 21 w 1457724"/>
                  <a:gd name="connsiteY3" fmla="*/ 642938 h 3449105"/>
                  <a:gd name="connsiteX4" fmla="*/ 71459 w 1457724"/>
                  <a:gd name="connsiteY4" fmla="*/ 2895600 h 3449105"/>
                  <a:gd name="connsiteX5" fmla="*/ 238146 w 1457724"/>
                  <a:gd name="connsiteY5" fmla="*/ 3295650 h 3449105"/>
                  <a:gd name="connsiteX6" fmla="*/ 404834 w 1457724"/>
                  <a:gd name="connsiteY6" fmla="*/ 3409950 h 3449105"/>
                  <a:gd name="connsiteX7" fmla="*/ 685821 w 1457724"/>
                  <a:gd name="connsiteY7" fmla="*/ 3448050 h 3449105"/>
                  <a:gd name="connsiteX8" fmla="*/ 1190646 w 1457724"/>
                  <a:gd name="connsiteY8" fmla="*/ 3333750 h 3449105"/>
                  <a:gd name="connsiteX9" fmla="*/ 1314471 w 1457724"/>
                  <a:gd name="connsiteY9" fmla="*/ 3169444 h 3449105"/>
                  <a:gd name="connsiteX10" fmla="*/ 1381146 w 1457724"/>
                  <a:gd name="connsiteY10" fmla="*/ 2971800 h 3449105"/>
                  <a:gd name="connsiteX11" fmla="*/ 1457346 w 1457724"/>
                  <a:gd name="connsiteY11" fmla="*/ 766763 h 3449105"/>
                  <a:gd name="connsiteX12" fmla="*/ 1223984 w 1457724"/>
                  <a:gd name="connsiteY12" fmla="*/ 381000 h 3449105"/>
                  <a:gd name="connsiteX13" fmla="*/ 923947 w 1457724"/>
                  <a:gd name="connsiteY13" fmla="*/ 104775 h 3449105"/>
                  <a:gd name="connsiteX14" fmla="*/ 909659 w 1457724"/>
                  <a:gd name="connsiteY14" fmla="*/ 0 h 3449105"/>
                  <a:gd name="connsiteX15" fmla="*/ 542947 w 1457724"/>
                  <a:gd name="connsiteY15" fmla="*/ 0 h 3449105"/>
                  <a:gd name="connsiteX0" fmla="*/ 535805 w 1450582"/>
                  <a:gd name="connsiteY0" fmla="*/ 0 h 3449105"/>
                  <a:gd name="connsiteX1" fmla="*/ 528661 w 1450582"/>
                  <a:gd name="connsiteY1" fmla="*/ 121444 h 3449105"/>
                  <a:gd name="connsiteX2" fmla="*/ 271485 w 1450582"/>
                  <a:gd name="connsiteY2" fmla="*/ 328613 h 3449105"/>
                  <a:gd name="connsiteX3" fmla="*/ 23 w 1450582"/>
                  <a:gd name="connsiteY3" fmla="*/ 669131 h 3449105"/>
                  <a:gd name="connsiteX4" fmla="*/ 64317 w 1450582"/>
                  <a:gd name="connsiteY4" fmla="*/ 2895600 h 3449105"/>
                  <a:gd name="connsiteX5" fmla="*/ 231004 w 1450582"/>
                  <a:gd name="connsiteY5" fmla="*/ 3295650 h 3449105"/>
                  <a:gd name="connsiteX6" fmla="*/ 397692 w 1450582"/>
                  <a:gd name="connsiteY6" fmla="*/ 3409950 h 3449105"/>
                  <a:gd name="connsiteX7" fmla="*/ 678679 w 1450582"/>
                  <a:gd name="connsiteY7" fmla="*/ 3448050 h 3449105"/>
                  <a:gd name="connsiteX8" fmla="*/ 1183504 w 1450582"/>
                  <a:gd name="connsiteY8" fmla="*/ 3333750 h 3449105"/>
                  <a:gd name="connsiteX9" fmla="*/ 1307329 w 1450582"/>
                  <a:gd name="connsiteY9" fmla="*/ 3169444 h 3449105"/>
                  <a:gd name="connsiteX10" fmla="*/ 1374004 w 1450582"/>
                  <a:gd name="connsiteY10" fmla="*/ 2971800 h 3449105"/>
                  <a:gd name="connsiteX11" fmla="*/ 1450204 w 1450582"/>
                  <a:gd name="connsiteY11" fmla="*/ 766763 h 3449105"/>
                  <a:gd name="connsiteX12" fmla="*/ 1216842 w 1450582"/>
                  <a:gd name="connsiteY12" fmla="*/ 381000 h 3449105"/>
                  <a:gd name="connsiteX13" fmla="*/ 916805 w 1450582"/>
                  <a:gd name="connsiteY13" fmla="*/ 104775 h 3449105"/>
                  <a:gd name="connsiteX14" fmla="*/ 902517 w 1450582"/>
                  <a:gd name="connsiteY14" fmla="*/ 0 h 3449105"/>
                  <a:gd name="connsiteX15" fmla="*/ 535805 w 1450582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50559" h="3448808">
                    <a:moveTo>
                      <a:pt x="535782" y="0"/>
                    </a:moveTo>
                    <a:lnTo>
                      <a:pt x="528638" y="121444"/>
                    </a:lnTo>
                    <a:cubicBezTo>
                      <a:pt x="442913" y="197644"/>
                      <a:pt x="359568" y="237332"/>
                      <a:pt x="271462" y="328613"/>
                    </a:cubicBezTo>
                    <a:cubicBezTo>
                      <a:pt x="183356" y="419894"/>
                      <a:pt x="1" y="576264"/>
                      <a:pt x="0" y="669131"/>
                    </a:cubicBezTo>
                    <a:lnTo>
                      <a:pt x="64294" y="2895600"/>
                    </a:lnTo>
                    <a:cubicBezTo>
                      <a:pt x="65088" y="3045619"/>
                      <a:pt x="165894" y="3226594"/>
                      <a:pt x="230981" y="3295650"/>
                    </a:cubicBezTo>
                    <a:cubicBezTo>
                      <a:pt x="296068" y="3364706"/>
                      <a:pt x="349251" y="3385343"/>
                      <a:pt x="397669" y="3409950"/>
                    </a:cubicBezTo>
                    <a:cubicBezTo>
                      <a:pt x="446087" y="3434557"/>
                      <a:pt x="555625" y="3452812"/>
                      <a:pt x="678656" y="3448050"/>
                    </a:cubicBezTo>
                    <a:cubicBezTo>
                      <a:pt x="801687" y="3443288"/>
                      <a:pt x="1124743" y="3359944"/>
                      <a:pt x="1183481" y="3333750"/>
                    </a:cubicBezTo>
                    <a:cubicBezTo>
                      <a:pt x="1242219" y="3307556"/>
                      <a:pt x="1294605" y="3249613"/>
                      <a:pt x="1326356" y="3176588"/>
                    </a:cubicBezTo>
                    <a:cubicBezTo>
                      <a:pt x="1358107" y="3103563"/>
                      <a:pt x="1363662" y="3054349"/>
                      <a:pt x="1373981" y="2971800"/>
                    </a:cubicBezTo>
                    <a:lnTo>
                      <a:pt x="1450181" y="766763"/>
                    </a:lnTo>
                    <a:cubicBezTo>
                      <a:pt x="1458119" y="673893"/>
                      <a:pt x="1339849" y="500063"/>
                      <a:pt x="1216819" y="381000"/>
                    </a:cubicBezTo>
                    <a:cubicBezTo>
                      <a:pt x="1093789" y="261937"/>
                      <a:pt x="1016794" y="196850"/>
                      <a:pt x="916782" y="104775"/>
                    </a:cubicBezTo>
                    <a:lnTo>
                      <a:pt x="902494" y="0"/>
                    </a:lnTo>
                    <a:lnTo>
                      <a:pt x="535782" y="0"/>
                    </a:ln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E3F05D85-CA27-645A-D706-682D4C343C33}"/>
                  </a:ext>
                </a:extLst>
              </p:cNvPr>
              <p:cNvSpPr/>
              <p:nvPr/>
            </p:nvSpPr>
            <p:spPr>
              <a:xfrm>
                <a:off x="2416969" y="1971674"/>
                <a:ext cx="426244" cy="419128"/>
              </a:xfrm>
              <a:custGeom>
                <a:avLst/>
                <a:gdLst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5744 w 448253"/>
                  <a:gd name="connsiteY8" fmla="*/ 80963 h 419128"/>
                  <a:gd name="connsiteX9" fmla="*/ 33340 w 448253"/>
                  <a:gd name="connsiteY9" fmla="*/ 76200 h 419128"/>
                  <a:gd name="connsiteX10" fmla="*/ 223840 w 448253"/>
                  <a:gd name="connsiteY10" fmla="*/ 0 h 419128"/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3340 w 448253"/>
                  <a:gd name="connsiteY8" fmla="*/ 76200 h 419128"/>
                  <a:gd name="connsiteX9" fmla="*/ 223840 w 448253"/>
                  <a:gd name="connsiteY9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11936 w 447677"/>
                  <a:gd name="connsiteY2" fmla="*/ 80963 h 419128"/>
                  <a:gd name="connsiteX3" fmla="*/ 447677 w 447677"/>
                  <a:gd name="connsiteY3" fmla="*/ 354807 h 419128"/>
                  <a:gd name="connsiteX4" fmla="*/ 233364 w 447677"/>
                  <a:gd name="connsiteY4" fmla="*/ 419100 h 419128"/>
                  <a:gd name="connsiteX5" fmla="*/ 1 w 447677"/>
                  <a:gd name="connsiteY5" fmla="*/ 354807 h 419128"/>
                  <a:gd name="connsiteX6" fmla="*/ 35124 w 447677"/>
                  <a:gd name="connsiteY6" fmla="*/ 80963 h 419128"/>
                  <a:gd name="connsiteX7" fmla="*/ 33340 w 447677"/>
                  <a:gd name="connsiteY7" fmla="*/ 76200 h 419128"/>
                  <a:gd name="connsiteX8" fmla="*/ 223840 w 447677"/>
                  <a:gd name="connsiteY8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47677 w 447677"/>
                  <a:gd name="connsiteY2" fmla="*/ 354807 h 419128"/>
                  <a:gd name="connsiteX3" fmla="*/ 233364 w 447677"/>
                  <a:gd name="connsiteY3" fmla="*/ 419100 h 419128"/>
                  <a:gd name="connsiteX4" fmla="*/ 1 w 447677"/>
                  <a:gd name="connsiteY4" fmla="*/ 354807 h 419128"/>
                  <a:gd name="connsiteX5" fmla="*/ 35124 w 447677"/>
                  <a:gd name="connsiteY5" fmla="*/ 80963 h 419128"/>
                  <a:gd name="connsiteX6" fmla="*/ 33340 w 447677"/>
                  <a:gd name="connsiteY6" fmla="*/ 76200 h 419128"/>
                  <a:gd name="connsiteX7" fmla="*/ 223840 w 447677"/>
                  <a:gd name="connsiteY7" fmla="*/ 0 h 419128"/>
                  <a:gd name="connsiteX0" fmla="*/ 238396 w 462233"/>
                  <a:gd name="connsiteY0" fmla="*/ 0 h 419128"/>
                  <a:gd name="connsiteX1" fmla="*/ 428896 w 462233"/>
                  <a:gd name="connsiteY1" fmla="*/ 76200 h 419128"/>
                  <a:gd name="connsiteX2" fmla="*/ 462233 w 462233"/>
                  <a:gd name="connsiteY2" fmla="*/ 354807 h 419128"/>
                  <a:gd name="connsiteX3" fmla="*/ 247920 w 462233"/>
                  <a:gd name="connsiteY3" fmla="*/ 419100 h 419128"/>
                  <a:gd name="connsiteX4" fmla="*/ 14557 w 462233"/>
                  <a:gd name="connsiteY4" fmla="*/ 354807 h 419128"/>
                  <a:gd name="connsiteX5" fmla="*/ 47896 w 462233"/>
                  <a:gd name="connsiteY5" fmla="*/ 76200 h 419128"/>
                  <a:gd name="connsiteX6" fmla="*/ 238396 w 462233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7676" h="419128">
                    <a:moveTo>
                      <a:pt x="223839" y="0"/>
                    </a:moveTo>
                    <a:cubicBezTo>
                      <a:pt x="329049" y="0"/>
                      <a:pt x="414339" y="34116"/>
                      <a:pt x="414339" y="76200"/>
                    </a:cubicBezTo>
                    <a:lnTo>
                      <a:pt x="447676" y="354807"/>
                    </a:lnTo>
                    <a:cubicBezTo>
                      <a:pt x="408782" y="404019"/>
                      <a:pt x="319881" y="419894"/>
                      <a:pt x="233363" y="419100"/>
                    </a:cubicBezTo>
                    <a:cubicBezTo>
                      <a:pt x="146845" y="418306"/>
                      <a:pt x="65882" y="414338"/>
                      <a:pt x="0" y="354807"/>
                    </a:cubicBezTo>
                    <a:lnTo>
                      <a:pt x="33339" y="76200"/>
                    </a:lnTo>
                    <a:cubicBezTo>
                      <a:pt x="75407" y="31353"/>
                      <a:pt x="118629" y="0"/>
                      <a:pt x="2238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9B672BA1-6B19-DF7E-61F3-704C4BF2E175}"/>
                  </a:ext>
                </a:extLst>
              </p:cNvPr>
              <p:cNvSpPr/>
              <p:nvPr/>
            </p:nvSpPr>
            <p:spPr>
              <a:xfrm>
                <a:off x="2447925" y="1969292"/>
                <a:ext cx="362406" cy="1524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E8CEDB65-F77D-8D7F-2514-D06FD7E05FCF}"/>
                  </a:ext>
                </a:extLst>
              </p:cNvPr>
              <p:cNvSpPr/>
              <p:nvPr/>
            </p:nvSpPr>
            <p:spPr>
              <a:xfrm>
                <a:off x="2289175" y="2475734"/>
                <a:ext cx="663576" cy="184916"/>
              </a:xfrm>
              <a:custGeom>
                <a:avLst/>
                <a:gdLst>
                  <a:gd name="connsiteX0" fmla="*/ 331788 w 663576"/>
                  <a:gd name="connsiteY0" fmla="*/ 0 h 184916"/>
                  <a:gd name="connsiteX1" fmla="*/ 637502 w 663576"/>
                  <a:gd name="connsiteY1" fmla="*/ 56469 h 184916"/>
                  <a:gd name="connsiteX2" fmla="*/ 654402 w 663576"/>
                  <a:gd name="connsiteY2" fmla="*/ 71641 h 184916"/>
                  <a:gd name="connsiteX3" fmla="*/ 656896 w 663576"/>
                  <a:gd name="connsiteY3" fmla="*/ 73993 h 184916"/>
                  <a:gd name="connsiteX4" fmla="*/ 663576 w 663576"/>
                  <a:gd name="connsiteY4" fmla="*/ 92458 h 184916"/>
                  <a:gd name="connsiteX5" fmla="*/ 331788 w 663576"/>
                  <a:gd name="connsiteY5" fmla="*/ 184916 h 184916"/>
                  <a:gd name="connsiteX6" fmla="*/ 0 w 663576"/>
                  <a:gd name="connsiteY6" fmla="*/ 92458 h 184916"/>
                  <a:gd name="connsiteX7" fmla="*/ 6741 w 663576"/>
                  <a:gd name="connsiteY7" fmla="*/ 73825 h 184916"/>
                  <a:gd name="connsiteX8" fmla="*/ 20387 w 663576"/>
                  <a:gd name="connsiteY8" fmla="*/ 61574 h 184916"/>
                  <a:gd name="connsiteX9" fmla="*/ 25306 w 663576"/>
                  <a:gd name="connsiteY9" fmla="*/ 57706 h 184916"/>
                  <a:gd name="connsiteX10" fmla="*/ 28924 w 663576"/>
                  <a:gd name="connsiteY10" fmla="*/ 55006 h 184916"/>
                  <a:gd name="connsiteX11" fmla="*/ 56664 w 663576"/>
                  <a:gd name="connsiteY11" fmla="*/ 40764 h 184916"/>
                  <a:gd name="connsiteX12" fmla="*/ 331788 w 663576"/>
                  <a:gd name="connsiteY12" fmla="*/ 0 h 18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3576" h="184916">
                    <a:moveTo>
                      <a:pt x="331788" y="0"/>
                    </a:moveTo>
                    <a:cubicBezTo>
                      <a:pt x="469219" y="0"/>
                      <a:pt x="587134" y="23285"/>
                      <a:pt x="637502" y="56469"/>
                    </a:cubicBezTo>
                    <a:lnTo>
                      <a:pt x="654402" y="71641"/>
                    </a:lnTo>
                    <a:lnTo>
                      <a:pt x="656896" y="73993"/>
                    </a:lnTo>
                    <a:lnTo>
                      <a:pt x="663576" y="92458"/>
                    </a:lnTo>
                    <a:cubicBezTo>
                      <a:pt x="663576" y="143521"/>
                      <a:pt x="515029" y="184916"/>
                      <a:pt x="331788" y="184916"/>
                    </a:cubicBezTo>
                    <a:cubicBezTo>
                      <a:pt x="148547" y="184916"/>
                      <a:pt x="0" y="143521"/>
                      <a:pt x="0" y="92458"/>
                    </a:cubicBezTo>
                    <a:cubicBezTo>
                      <a:pt x="0" y="86075"/>
                      <a:pt x="2321" y="79843"/>
                      <a:pt x="6741" y="73825"/>
                    </a:cubicBezTo>
                    <a:lnTo>
                      <a:pt x="20387" y="61574"/>
                    </a:lnTo>
                    <a:lnTo>
                      <a:pt x="25306" y="57706"/>
                    </a:lnTo>
                    <a:lnTo>
                      <a:pt x="28924" y="55006"/>
                    </a:lnTo>
                    <a:lnTo>
                      <a:pt x="56664" y="40764"/>
                    </a:lnTo>
                    <a:cubicBezTo>
                      <a:pt x="116289" y="16170"/>
                      <a:pt x="217262" y="0"/>
                      <a:pt x="331788" y="0"/>
                    </a:cubicBez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A3BEB1E3-D9AB-F878-DD39-459C1056F433}"/>
                  </a:ext>
                </a:extLst>
              </p:cNvPr>
              <p:cNvSpPr/>
              <p:nvPr/>
            </p:nvSpPr>
            <p:spPr>
              <a:xfrm>
                <a:off x="1938655" y="2537308"/>
                <a:ext cx="1379220" cy="3171342"/>
              </a:xfrm>
              <a:custGeom>
                <a:avLst/>
                <a:gdLst>
                  <a:gd name="connsiteX0" fmla="*/ 378368 w 1386681"/>
                  <a:gd name="connsiteY0" fmla="*/ 0 h 3171342"/>
                  <a:gd name="connsiteX1" fmla="*/ 364722 w 1386681"/>
                  <a:gd name="connsiteY1" fmla="*/ 12251 h 3171342"/>
                  <a:gd name="connsiteX2" fmla="*/ 357981 w 1386681"/>
                  <a:gd name="connsiteY2" fmla="*/ 30884 h 3171342"/>
                  <a:gd name="connsiteX3" fmla="*/ 689769 w 1386681"/>
                  <a:gd name="connsiteY3" fmla="*/ 123342 h 3171342"/>
                  <a:gd name="connsiteX4" fmla="*/ 1021557 w 1386681"/>
                  <a:gd name="connsiteY4" fmla="*/ 30884 h 3171342"/>
                  <a:gd name="connsiteX5" fmla="*/ 1014877 w 1386681"/>
                  <a:gd name="connsiteY5" fmla="*/ 12419 h 3171342"/>
                  <a:gd name="connsiteX6" fmla="*/ 1082245 w 1386681"/>
                  <a:gd name="connsiteY6" fmla="*/ 75954 h 3171342"/>
                  <a:gd name="connsiteX7" fmla="*/ 1163234 w 1386681"/>
                  <a:gd name="connsiteY7" fmla="*/ 155045 h 3171342"/>
                  <a:gd name="connsiteX8" fmla="*/ 1386320 w 1386681"/>
                  <a:gd name="connsiteY8" fmla="*/ 534331 h 3171342"/>
                  <a:gd name="connsiteX9" fmla="*/ 1313475 w 1386681"/>
                  <a:gd name="connsiteY9" fmla="*/ 2702343 h 3171342"/>
                  <a:gd name="connsiteX10" fmla="*/ 1267948 w 1386681"/>
                  <a:gd name="connsiteY10" fmla="*/ 2903693 h 3171342"/>
                  <a:gd name="connsiteX11" fmla="*/ 1131364 w 1386681"/>
                  <a:gd name="connsiteY11" fmla="*/ 3058216 h 3171342"/>
                  <a:gd name="connsiteX12" fmla="*/ 648770 w 1386681"/>
                  <a:gd name="connsiteY12" fmla="*/ 3170597 h 3171342"/>
                  <a:gd name="connsiteX13" fmla="*/ 380157 w 1386681"/>
                  <a:gd name="connsiteY13" fmla="*/ 3133137 h 3171342"/>
                  <a:gd name="connsiteX14" fmla="*/ 220809 w 1386681"/>
                  <a:gd name="connsiteY14" fmla="*/ 3020756 h 3171342"/>
                  <a:gd name="connsiteX15" fmla="*/ 61463 w 1386681"/>
                  <a:gd name="connsiteY15" fmla="*/ 2627423 h 3171342"/>
                  <a:gd name="connsiteX16" fmla="*/ 0 w 1386681"/>
                  <a:gd name="connsiteY16" fmla="*/ 438338 h 3171342"/>
                  <a:gd name="connsiteX17" fmla="*/ 259508 w 1386681"/>
                  <a:gd name="connsiteY17" fmla="*/ 103537 h 3171342"/>
                  <a:gd name="connsiteX18" fmla="*/ 321931 w 1386681"/>
                  <a:gd name="connsiteY18" fmla="*/ 44384 h 3171342"/>
                  <a:gd name="connsiteX19" fmla="*/ 378368 w 1386681"/>
                  <a:gd name="connsiteY19" fmla="*/ 0 h 317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6681" h="3171342">
                    <a:moveTo>
                      <a:pt x="378368" y="0"/>
                    </a:moveTo>
                    <a:lnTo>
                      <a:pt x="364722" y="12251"/>
                    </a:lnTo>
                    <a:cubicBezTo>
                      <a:pt x="360302" y="18269"/>
                      <a:pt x="357981" y="24501"/>
                      <a:pt x="357981" y="30884"/>
                    </a:cubicBezTo>
                    <a:cubicBezTo>
                      <a:pt x="357981" y="81947"/>
                      <a:pt x="506528" y="123342"/>
                      <a:pt x="689769" y="123342"/>
                    </a:cubicBezTo>
                    <a:cubicBezTo>
                      <a:pt x="873010" y="123342"/>
                      <a:pt x="1021557" y="81947"/>
                      <a:pt x="1021557" y="30884"/>
                    </a:cubicBezTo>
                    <a:lnTo>
                      <a:pt x="1014877" y="12419"/>
                    </a:lnTo>
                    <a:lnTo>
                      <a:pt x="1082245" y="75954"/>
                    </a:lnTo>
                    <a:cubicBezTo>
                      <a:pt x="1107179" y="99830"/>
                      <a:pt x="1133831" y="125779"/>
                      <a:pt x="1163234" y="155045"/>
                    </a:cubicBezTo>
                    <a:cubicBezTo>
                      <a:pt x="1280846" y="272109"/>
                      <a:pt x="1393908" y="443020"/>
                      <a:pt x="1386320" y="534331"/>
                    </a:cubicBezTo>
                    <a:lnTo>
                      <a:pt x="1313475" y="2702343"/>
                    </a:lnTo>
                    <a:cubicBezTo>
                      <a:pt x="1303611" y="2783506"/>
                      <a:pt x="1298300" y="2831894"/>
                      <a:pt x="1267948" y="2903693"/>
                    </a:cubicBezTo>
                    <a:cubicBezTo>
                      <a:pt x="1237595" y="2975492"/>
                      <a:pt x="1187516" y="3032462"/>
                      <a:pt x="1131364" y="3058216"/>
                    </a:cubicBezTo>
                    <a:cubicBezTo>
                      <a:pt x="1075213" y="3083970"/>
                      <a:pt x="766383" y="3165915"/>
                      <a:pt x="648770" y="3170597"/>
                    </a:cubicBezTo>
                    <a:cubicBezTo>
                      <a:pt x="531157" y="3175279"/>
                      <a:pt x="426443" y="3157330"/>
                      <a:pt x="380157" y="3133137"/>
                    </a:cubicBezTo>
                    <a:cubicBezTo>
                      <a:pt x="333871" y="3108943"/>
                      <a:pt x="283030" y="3088652"/>
                      <a:pt x="220809" y="3020756"/>
                    </a:cubicBezTo>
                    <a:cubicBezTo>
                      <a:pt x="158589" y="2952859"/>
                      <a:pt x="62222" y="2774923"/>
                      <a:pt x="61463" y="2627423"/>
                    </a:cubicBezTo>
                    <a:lnTo>
                      <a:pt x="0" y="438338"/>
                    </a:lnTo>
                    <a:cubicBezTo>
                      <a:pt x="1" y="347030"/>
                      <a:pt x="175282" y="193286"/>
                      <a:pt x="259508" y="103537"/>
                    </a:cubicBezTo>
                    <a:cubicBezTo>
                      <a:pt x="280565" y="81100"/>
                      <a:pt x="301337" y="61834"/>
                      <a:pt x="321931" y="44384"/>
                    </a:cubicBezTo>
                    <a:lnTo>
                      <a:pt x="378368" y="0"/>
                    </a:ln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F1B73F42-23E6-E11C-21C3-5EF1D142D784}"/>
                  </a:ext>
                </a:extLst>
              </p:cNvPr>
              <p:cNvSpPr/>
              <p:nvPr/>
            </p:nvSpPr>
            <p:spPr>
              <a:xfrm>
                <a:off x="1908410" y="3136974"/>
                <a:ext cx="1438975" cy="1230024"/>
              </a:xfrm>
              <a:custGeom>
                <a:avLst/>
                <a:gdLst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14" fmla="*/ 0 w 1438975"/>
                  <a:gd name="connsiteY14" fmla="*/ 0 h 123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8975" h="1230024">
                    <a:moveTo>
                      <a:pt x="0" y="0"/>
                    </a:moveTo>
                    <a:lnTo>
                      <a:pt x="7586" y="17143"/>
                    </a:lnTo>
                    <a:cubicBezTo>
                      <a:pt x="53685" y="116411"/>
                      <a:pt x="110835" y="211662"/>
                      <a:pt x="216205" y="258691"/>
                    </a:cubicBezTo>
                    <a:cubicBezTo>
                      <a:pt x="356699" y="321397"/>
                      <a:pt x="617048" y="311078"/>
                      <a:pt x="806755" y="294409"/>
                    </a:cubicBezTo>
                    <a:cubicBezTo>
                      <a:pt x="996462" y="277740"/>
                      <a:pt x="1253637" y="239641"/>
                      <a:pt x="1328249" y="187253"/>
                    </a:cubicBezTo>
                    <a:cubicBezTo>
                      <a:pt x="1365555" y="161059"/>
                      <a:pt x="1396909" y="131293"/>
                      <a:pt x="1426774" y="100635"/>
                    </a:cubicBezTo>
                    <a:lnTo>
                      <a:pt x="1438975" y="88109"/>
                    </a:lnTo>
                    <a:lnTo>
                      <a:pt x="1408774" y="962075"/>
                    </a:lnTo>
                    <a:lnTo>
                      <a:pt x="1376172" y="997771"/>
                    </a:lnTo>
                    <a:cubicBezTo>
                      <a:pt x="1346902" y="1029818"/>
                      <a:pt x="1316740" y="1060378"/>
                      <a:pt x="1283005" y="1084984"/>
                    </a:cubicBezTo>
                    <a:cubicBezTo>
                      <a:pt x="1215536" y="1134197"/>
                      <a:pt x="570216" y="1254847"/>
                      <a:pt x="442423" y="1225478"/>
                    </a:cubicBezTo>
                    <a:cubicBezTo>
                      <a:pt x="314630" y="1196109"/>
                      <a:pt x="214617" y="1170709"/>
                      <a:pt x="170961" y="1123085"/>
                    </a:cubicBezTo>
                    <a:cubicBezTo>
                      <a:pt x="127305" y="1075461"/>
                      <a:pt x="109843" y="1046290"/>
                      <a:pt x="70354" y="989438"/>
                    </a:cubicBezTo>
                    <a:lnTo>
                      <a:pt x="26751" y="92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DFBFA484-58A3-0E5D-81C4-7BF22D41FA15}"/>
                </a:ext>
              </a:extLst>
            </p:cNvPr>
            <p:cNvGrpSpPr/>
            <p:nvPr/>
          </p:nvGrpSpPr>
          <p:grpSpPr>
            <a:xfrm>
              <a:off x="8275526" y="4084898"/>
              <a:ext cx="479181" cy="1243910"/>
              <a:chOff x="1902619" y="1969292"/>
              <a:chExt cx="1450559" cy="3765516"/>
            </a:xfrm>
          </p:grpSpPr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B7F1C891-BA1C-6B48-40EE-6EAD9D003206}"/>
                  </a:ext>
                </a:extLst>
              </p:cNvPr>
              <p:cNvSpPr/>
              <p:nvPr/>
            </p:nvSpPr>
            <p:spPr>
              <a:xfrm>
                <a:off x="1902619" y="2286000"/>
                <a:ext cx="1450559" cy="3448808"/>
              </a:xfrm>
              <a:custGeom>
                <a:avLst/>
                <a:gdLst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0 w 1457325"/>
                  <a:gd name="connsiteY2" fmla="*/ 642938 h 3448050"/>
                  <a:gd name="connsiteX3" fmla="*/ 71438 w 1457325"/>
                  <a:gd name="connsiteY3" fmla="*/ 2895600 h 3448050"/>
                  <a:gd name="connsiteX4" fmla="*/ 238125 w 1457325"/>
                  <a:gd name="connsiteY4" fmla="*/ 3295650 h 3448050"/>
                  <a:gd name="connsiteX5" fmla="*/ 404813 w 1457325"/>
                  <a:gd name="connsiteY5" fmla="*/ 3409950 h 3448050"/>
                  <a:gd name="connsiteX6" fmla="*/ 685800 w 1457325"/>
                  <a:gd name="connsiteY6" fmla="*/ 3448050 h 3448050"/>
                  <a:gd name="connsiteX7" fmla="*/ 1190625 w 1457325"/>
                  <a:gd name="connsiteY7" fmla="*/ 3333750 h 3448050"/>
                  <a:gd name="connsiteX8" fmla="*/ 1295400 w 1457325"/>
                  <a:gd name="connsiteY8" fmla="*/ 3200400 h 3448050"/>
                  <a:gd name="connsiteX9" fmla="*/ 1381125 w 1457325"/>
                  <a:gd name="connsiteY9" fmla="*/ 2971800 h 3448050"/>
                  <a:gd name="connsiteX10" fmla="*/ 1457325 w 1457325"/>
                  <a:gd name="connsiteY10" fmla="*/ 766763 h 3448050"/>
                  <a:gd name="connsiteX11" fmla="*/ 1223963 w 1457325"/>
                  <a:gd name="connsiteY11" fmla="*/ 381000 h 3448050"/>
                  <a:gd name="connsiteX12" fmla="*/ 909638 w 1457325"/>
                  <a:gd name="connsiteY12" fmla="*/ 128588 h 3448050"/>
                  <a:gd name="connsiteX13" fmla="*/ 909638 w 1457325"/>
                  <a:gd name="connsiteY13" fmla="*/ 0 h 3448050"/>
                  <a:gd name="connsiteX14" fmla="*/ 566738 w 1457325"/>
                  <a:gd name="connsiteY14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47 w 1457724"/>
                  <a:gd name="connsiteY0" fmla="*/ 0 h 3449105"/>
                  <a:gd name="connsiteX1" fmla="*/ 535803 w 1457724"/>
                  <a:gd name="connsiteY1" fmla="*/ 121444 h 3449105"/>
                  <a:gd name="connsiteX2" fmla="*/ 278627 w 1457724"/>
                  <a:gd name="connsiteY2" fmla="*/ 328613 h 3449105"/>
                  <a:gd name="connsiteX3" fmla="*/ 21 w 1457724"/>
                  <a:gd name="connsiteY3" fmla="*/ 642938 h 3449105"/>
                  <a:gd name="connsiteX4" fmla="*/ 71459 w 1457724"/>
                  <a:gd name="connsiteY4" fmla="*/ 2895600 h 3449105"/>
                  <a:gd name="connsiteX5" fmla="*/ 238146 w 1457724"/>
                  <a:gd name="connsiteY5" fmla="*/ 3295650 h 3449105"/>
                  <a:gd name="connsiteX6" fmla="*/ 404834 w 1457724"/>
                  <a:gd name="connsiteY6" fmla="*/ 3409950 h 3449105"/>
                  <a:gd name="connsiteX7" fmla="*/ 685821 w 1457724"/>
                  <a:gd name="connsiteY7" fmla="*/ 3448050 h 3449105"/>
                  <a:gd name="connsiteX8" fmla="*/ 1190646 w 1457724"/>
                  <a:gd name="connsiteY8" fmla="*/ 3333750 h 3449105"/>
                  <a:gd name="connsiteX9" fmla="*/ 1314471 w 1457724"/>
                  <a:gd name="connsiteY9" fmla="*/ 3169444 h 3449105"/>
                  <a:gd name="connsiteX10" fmla="*/ 1381146 w 1457724"/>
                  <a:gd name="connsiteY10" fmla="*/ 2971800 h 3449105"/>
                  <a:gd name="connsiteX11" fmla="*/ 1457346 w 1457724"/>
                  <a:gd name="connsiteY11" fmla="*/ 766763 h 3449105"/>
                  <a:gd name="connsiteX12" fmla="*/ 1223984 w 1457724"/>
                  <a:gd name="connsiteY12" fmla="*/ 381000 h 3449105"/>
                  <a:gd name="connsiteX13" fmla="*/ 923947 w 1457724"/>
                  <a:gd name="connsiteY13" fmla="*/ 104775 h 3449105"/>
                  <a:gd name="connsiteX14" fmla="*/ 909659 w 1457724"/>
                  <a:gd name="connsiteY14" fmla="*/ 0 h 3449105"/>
                  <a:gd name="connsiteX15" fmla="*/ 542947 w 1457724"/>
                  <a:gd name="connsiteY15" fmla="*/ 0 h 3449105"/>
                  <a:gd name="connsiteX0" fmla="*/ 535805 w 1450582"/>
                  <a:gd name="connsiteY0" fmla="*/ 0 h 3449105"/>
                  <a:gd name="connsiteX1" fmla="*/ 528661 w 1450582"/>
                  <a:gd name="connsiteY1" fmla="*/ 121444 h 3449105"/>
                  <a:gd name="connsiteX2" fmla="*/ 271485 w 1450582"/>
                  <a:gd name="connsiteY2" fmla="*/ 328613 h 3449105"/>
                  <a:gd name="connsiteX3" fmla="*/ 23 w 1450582"/>
                  <a:gd name="connsiteY3" fmla="*/ 669131 h 3449105"/>
                  <a:gd name="connsiteX4" fmla="*/ 64317 w 1450582"/>
                  <a:gd name="connsiteY4" fmla="*/ 2895600 h 3449105"/>
                  <a:gd name="connsiteX5" fmla="*/ 231004 w 1450582"/>
                  <a:gd name="connsiteY5" fmla="*/ 3295650 h 3449105"/>
                  <a:gd name="connsiteX6" fmla="*/ 397692 w 1450582"/>
                  <a:gd name="connsiteY6" fmla="*/ 3409950 h 3449105"/>
                  <a:gd name="connsiteX7" fmla="*/ 678679 w 1450582"/>
                  <a:gd name="connsiteY7" fmla="*/ 3448050 h 3449105"/>
                  <a:gd name="connsiteX8" fmla="*/ 1183504 w 1450582"/>
                  <a:gd name="connsiteY8" fmla="*/ 3333750 h 3449105"/>
                  <a:gd name="connsiteX9" fmla="*/ 1307329 w 1450582"/>
                  <a:gd name="connsiteY9" fmla="*/ 3169444 h 3449105"/>
                  <a:gd name="connsiteX10" fmla="*/ 1374004 w 1450582"/>
                  <a:gd name="connsiteY10" fmla="*/ 2971800 h 3449105"/>
                  <a:gd name="connsiteX11" fmla="*/ 1450204 w 1450582"/>
                  <a:gd name="connsiteY11" fmla="*/ 766763 h 3449105"/>
                  <a:gd name="connsiteX12" fmla="*/ 1216842 w 1450582"/>
                  <a:gd name="connsiteY12" fmla="*/ 381000 h 3449105"/>
                  <a:gd name="connsiteX13" fmla="*/ 916805 w 1450582"/>
                  <a:gd name="connsiteY13" fmla="*/ 104775 h 3449105"/>
                  <a:gd name="connsiteX14" fmla="*/ 902517 w 1450582"/>
                  <a:gd name="connsiteY14" fmla="*/ 0 h 3449105"/>
                  <a:gd name="connsiteX15" fmla="*/ 535805 w 1450582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50559" h="3448808">
                    <a:moveTo>
                      <a:pt x="535782" y="0"/>
                    </a:moveTo>
                    <a:lnTo>
                      <a:pt x="528638" y="121444"/>
                    </a:lnTo>
                    <a:cubicBezTo>
                      <a:pt x="442913" y="197644"/>
                      <a:pt x="359568" y="237332"/>
                      <a:pt x="271462" y="328613"/>
                    </a:cubicBezTo>
                    <a:cubicBezTo>
                      <a:pt x="183356" y="419894"/>
                      <a:pt x="1" y="576264"/>
                      <a:pt x="0" y="669131"/>
                    </a:cubicBezTo>
                    <a:lnTo>
                      <a:pt x="64294" y="2895600"/>
                    </a:lnTo>
                    <a:cubicBezTo>
                      <a:pt x="65088" y="3045619"/>
                      <a:pt x="165894" y="3226594"/>
                      <a:pt x="230981" y="3295650"/>
                    </a:cubicBezTo>
                    <a:cubicBezTo>
                      <a:pt x="296068" y="3364706"/>
                      <a:pt x="349251" y="3385343"/>
                      <a:pt x="397669" y="3409950"/>
                    </a:cubicBezTo>
                    <a:cubicBezTo>
                      <a:pt x="446087" y="3434557"/>
                      <a:pt x="555625" y="3452812"/>
                      <a:pt x="678656" y="3448050"/>
                    </a:cubicBezTo>
                    <a:cubicBezTo>
                      <a:pt x="801687" y="3443288"/>
                      <a:pt x="1124743" y="3359944"/>
                      <a:pt x="1183481" y="3333750"/>
                    </a:cubicBezTo>
                    <a:cubicBezTo>
                      <a:pt x="1242219" y="3307556"/>
                      <a:pt x="1294605" y="3249613"/>
                      <a:pt x="1326356" y="3176588"/>
                    </a:cubicBezTo>
                    <a:cubicBezTo>
                      <a:pt x="1358107" y="3103563"/>
                      <a:pt x="1363662" y="3054349"/>
                      <a:pt x="1373981" y="2971800"/>
                    </a:cubicBezTo>
                    <a:lnTo>
                      <a:pt x="1450181" y="766763"/>
                    </a:lnTo>
                    <a:cubicBezTo>
                      <a:pt x="1458119" y="673893"/>
                      <a:pt x="1339849" y="500063"/>
                      <a:pt x="1216819" y="381000"/>
                    </a:cubicBezTo>
                    <a:cubicBezTo>
                      <a:pt x="1093789" y="261937"/>
                      <a:pt x="1016794" y="196850"/>
                      <a:pt x="916782" y="104775"/>
                    </a:cubicBezTo>
                    <a:lnTo>
                      <a:pt x="902494" y="0"/>
                    </a:lnTo>
                    <a:lnTo>
                      <a:pt x="535782" y="0"/>
                    </a:ln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548C1331-73BE-76F4-9948-96FA01FF8F4B}"/>
                  </a:ext>
                </a:extLst>
              </p:cNvPr>
              <p:cNvSpPr/>
              <p:nvPr/>
            </p:nvSpPr>
            <p:spPr>
              <a:xfrm>
                <a:off x="2416969" y="1971674"/>
                <a:ext cx="426244" cy="419128"/>
              </a:xfrm>
              <a:custGeom>
                <a:avLst/>
                <a:gdLst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5744 w 448253"/>
                  <a:gd name="connsiteY8" fmla="*/ 80963 h 419128"/>
                  <a:gd name="connsiteX9" fmla="*/ 33340 w 448253"/>
                  <a:gd name="connsiteY9" fmla="*/ 76200 h 419128"/>
                  <a:gd name="connsiteX10" fmla="*/ 223840 w 448253"/>
                  <a:gd name="connsiteY10" fmla="*/ 0 h 419128"/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3340 w 448253"/>
                  <a:gd name="connsiteY8" fmla="*/ 76200 h 419128"/>
                  <a:gd name="connsiteX9" fmla="*/ 223840 w 448253"/>
                  <a:gd name="connsiteY9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11936 w 447677"/>
                  <a:gd name="connsiteY2" fmla="*/ 80963 h 419128"/>
                  <a:gd name="connsiteX3" fmla="*/ 447677 w 447677"/>
                  <a:gd name="connsiteY3" fmla="*/ 354807 h 419128"/>
                  <a:gd name="connsiteX4" fmla="*/ 233364 w 447677"/>
                  <a:gd name="connsiteY4" fmla="*/ 419100 h 419128"/>
                  <a:gd name="connsiteX5" fmla="*/ 1 w 447677"/>
                  <a:gd name="connsiteY5" fmla="*/ 354807 h 419128"/>
                  <a:gd name="connsiteX6" fmla="*/ 35124 w 447677"/>
                  <a:gd name="connsiteY6" fmla="*/ 80963 h 419128"/>
                  <a:gd name="connsiteX7" fmla="*/ 33340 w 447677"/>
                  <a:gd name="connsiteY7" fmla="*/ 76200 h 419128"/>
                  <a:gd name="connsiteX8" fmla="*/ 223840 w 447677"/>
                  <a:gd name="connsiteY8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47677 w 447677"/>
                  <a:gd name="connsiteY2" fmla="*/ 354807 h 419128"/>
                  <a:gd name="connsiteX3" fmla="*/ 233364 w 447677"/>
                  <a:gd name="connsiteY3" fmla="*/ 419100 h 419128"/>
                  <a:gd name="connsiteX4" fmla="*/ 1 w 447677"/>
                  <a:gd name="connsiteY4" fmla="*/ 354807 h 419128"/>
                  <a:gd name="connsiteX5" fmla="*/ 35124 w 447677"/>
                  <a:gd name="connsiteY5" fmla="*/ 80963 h 419128"/>
                  <a:gd name="connsiteX6" fmla="*/ 33340 w 447677"/>
                  <a:gd name="connsiteY6" fmla="*/ 76200 h 419128"/>
                  <a:gd name="connsiteX7" fmla="*/ 223840 w 447677"/>
                  <a:gd name="connsiteY7" fmla="*/ 0 h 419128"/>
                  <a:gd name="connsiteX0" fmla="*/ 238396 w 462233"/>
                  <a:gd name="connsiteY0" fmla="*/ 0 h 419128"/>
                  <a:gd name="connsiteX1" fmla="*/ 428896 w 462233"/>
                  <a:gd name="connsiteY1" fmla="*/ 76200 h 419128"/>
                  <a:gd name="connsiteX2" fmla="*/ 462233 w 462233"/>
                  <a:gd name="connsiteY2" fmla="*/ 354807 h 419128"/>
                  <a:gd name="connsiteX3" fmla="*/ 247920 w 462233"/>
                  <a:gd name="connsiteY3" fmla="*/ 419100 h 419128"/>
                  <a:gd name="connsiteX4" fmla="*/ 14557 w 462233"/>
                  <a:gd name="connsiteY4" fmla="*/ 354807 h 419128"/>
                  <a:gd name="connsiteX5" fmla="*/ 47896 w 462233"/>
                  <a:gd name="connsiteY5" fmla="*/ 76200 h 419128"/>
                  <a:gd name="connsiteX6" fmla="*/ 238396 w 462233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7676" h="419128">
                    <a:moveTo>
                      <a:pt x="223839" y="0"/>
                    </a:moveTo>
                    <a:cubicBezTo>
                      <a:pt x="329049" y="0"/>
                      <a:pt x="414339" y="34116"/>
                      <a:pt x="414339" y="76200"/>
                    </a:cubicBezTo>
                    <a:lnTo>
                      <a:pt x="447676" y="354807"/>
                    </a:lnTo>
                    <a:cubicBezTo>
                      <a:pt x="408782" y="404019"/>
                      <a:pt x="319881" y="419894"/>
                      <a:pt x="233363" y="419100"/>
                    </a:cubicBezTo>
                    <a:cubicBezTo>
                      <a:pt x="146845" y="418306"/>
                      <a:pt x="65882" y="414338"/>
                      <a:pt x="0" y="354807"/>
                    </a:cubicBezTo>
                    <a:lnTo>
                      <a:pt x="33339" y="76200"/>
                    </a:lnTo>
                    <a:cubicBezTo>
                      <a:pt x="75407" y="31353"/>
                      <a:pt x="118629" y="0"/>
                      <a:pt x="2238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2AAC5171-04D7-ED81-E9C0-E9EDED9189F8}"/>
                  </a:ext>
                </a:extLst>
              </p:cNvPr>
              <p:cNvSpPr/>
              <p:nvPr/>
            </p:nvSpPr>
            <p:spPr>
              <a:xfrm>
                <a:off x="2447925" y="1969292"/>
                <a:ext cx="362406" cy="1524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A90E21DE-1191-D8EB-19E1-B3063A9A2709}"/>
                  </a:ext>
                </a:extLst>
              </p:cNvPr>
              <p:cNvSpPr/>
              <p:nvPr/>
            </p:nvSpPr>
            <p:spPr>
              <a:xfrm>
                <a:off x="2289175" y="2475734"/>
                <a:ext cx="663576" cy="184916"/>
              </a:xfrm>
              <a:custGeom>
                <a:avLst/>
                <a:gdLst>
                  <a:gd name="connsiteX0" fmla="*/ 331788 w 663576"/>
                  <a:gd name="connsiteY0" fmla="*/ 0 h 184916"/>
                  <a:gd name="connsiteX1" fmla="*/ 637502 w 663576"/>
                  <a:gd name="connsiteY1" fmla="*/ 56469 h 184916"/>
                  <a:gd name="connsiteX2" fmla="*/ 654402 w 663576"/>
                  <a:gd name="connsiteY2" fmla="*/ 71641 h 184916"/>
                  <a:gd name="connsiteX3" fmla="*/ 656896 w 663576"/>
                  <a:gd name="connsiteY3" fmla="*/ 73993 h 184916"/>
                  <a:gd name="connsiteX4" fmla="*/ 663576 w 663576"/>
                  <a:gd name="connsiteY4" fmla="*/ 92458 h 184916"/>
                  <a:gd name="connsiteX5" fmla="*/ 331788 w 663576"/>
                  <a:gd name="connsiteY5" fmla="*/ 184916 h 184916"/>
                  <a:gd name="connsiteX6" fmla="*/ 0 w 663576"/>
                  <a:gd name="connsiteY6" fmla="*/ 92458 h 184916"/>
                  <a:gd name="connsiteX7" fmla="*/ 6741 w 663576"/>
                  <a:gd name="connsiteY7" fmla="*/ 73825 h 184916"/>
                  <a:gd name="connsiteX8" fmla="*/ 20387 w 663576"/>
                  <a:gd name="connsiteY8" fmla="*/ 61574 h 184916"/>
                  <a:gd name="connsiteX9" fmla="*/ 25306 w 663576"/>
                  <a:gd name="connsiteY9" fmla="*/ 57706 h 184916"/>
                  <a:gd name="connsiteX10" fmla="*/ 28924 w 663576"/>
                  <a:gd name="connsiteY10" fmla="*/ 55006 h 184916"/>
                  <a:gd name="connsiteX11" fmla="*/ 56664 w 663576"/>
                  <a:gd name="connsiteY11" fmla="*/ 40764 h 184916"/>
                  <a:gd name="connsiteX12" fmla="*/ 331788 w 663576"/>
                  <a:gd name="connsiteY12" fmla="*/ 0 h 18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3576" h="184916">
                    <a:moveTo>
                      <a:pt x="331788" y="0"/>
                    </a:moveTo>
                    <a:cubicBezTo>
                      <a:pt x="469219" y="0"/>
                      <a:pt x="587134" y="23285"/>
                      <a:pt x="637502" y="56469"/>
                    </a:cubicBezTo>
                    <a:lnTo>
                      <a:pt x="654402" y="71641"/>
                    </a:lnTo>
                    <a:lnTo>
                      <a:pt x="656896" y="73993"/>
                    </a:lnTo>
                    <a:lnTo>
                      <a:pt x="663576" y="92458"/>
                    </a:lnTo>
                    <a:cubicBezTo>
                      <a:pt x="663576" y="143521"/>
                      <a:pt x="515029" y="184916"/>
                      <a:pt x="331788" y="184916"/>
                    </a:cubicBezTo>
                    <a:cubicBezTo>
                      <a:pt x="148547" y="184916"/>
                      <a:pt x="0" y="143521"/>
                      <a:pt x="0" y="92458"/>
                    </a:cubicBezTo>
                    <a:cubicBezTo>
                      <a:pt x="0" y="86075"/>
                      <a:pt x="2321" y="79843"/>
                      <a:pt x="6741" y="73825"/>
                    </a:cubicBezTo>
                    <a:lnTo>
                      <a:pt x="20387" y="61574"/>
                    </a:lnTo>
                    <a:lnTo>
                      <a:pt x="25306" y="57706"/>
                    </a:lnTo>
                    <a:lnTo>
                      <a:pt x="28924" y="55006"/>
                    </a:lnTo>
                    <a:lnTo>
                      <a:pt x="56664" y="40764"/>
                    </a:lnTo>
                    <a:cubicBezTo>
                      <a:pt x="116289" y="16170"/>
                      <a:pt x="217262" y="0"/>
                      <a:pt x="331788" y="0"/>
                    </a:cubicBez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B7F7A983-9D38-F94F-7937-1A8A701C6574}"/>
                  </a:ext>
                </a:extLst>
              </p:cNvPr>
              <p:cNvSpPr/>
              <p:nvPr/>
            </p:nvSpPr>
            <p:spPr>
              <a:xfrm>
                <a:off x="1938655" y="2537308"/>
                <a:ext cx="1379220" cy="3171342"/>
              </a:xfrm>
              <a:custGeom>
                <a:avLst/>
                <a:gdLst>
                  <a:gd name="connsiteX0" fmla="*/ 378368 w 1386681"/>
                  <a:gd name="connsiteY0" fmla="*/ 0 h 3171342"/>
                  <a:gd name="connsiteX1" fmla="*/ 364722 w 1386681"/>
                  <a:gd name="connsiteY1" fmla="*/ 12251 h 3171342"/>
                  <a:gd name="connsiteX2" fmla="*/ 357981 w 1386681"/>
                  <a:gd name="connsiteY2" fmla="*/ 30884 h 3171342"/>
                  <a:gd name="connsiteX3" fmla="*/ 689769 w 1386681"/>
                  <a:gd name="connsiteY3" fmla="*/ 123342 h 3171342"/>
                  <a:gd name="connsiteX4" fmla="*/ 1021557 w 1386681"/>
                  <a:gd name="connsiteY4" fmla="*/ 30884 h 3171342"/>
                  <a:gd name="connsiteX5" fmla="*/ 1014877 w 1386681"/>
                  <a:gd name="connsiteY5" fmla="*/ 12419 h 3171342"/>
                  <a:gd name="connsiteX6" fmla="*/ 1082245 w 1386681"/>
                  <a:gd name="connsiteY6" fmla="*/ 75954 h 3171342"/>
                  <a:gd name="connsiteX7" fmla="*/ 1163234 w 1386681"/>
                  <a:gd name="connsiteY7" fmla="*/ 155045 h 3171342"/>
                  <a:gd name="connsiteX8" fmla="*/ 1386320 w 1386681"/>
                  <a:gd name="connsiteY8" fmla="*/ 534331 h 3171342"/>
                  <a:gd name="connsiteX9" fmla="*/ 1313475 w 1386681"/>
                  <a:gd name="connsiteY9" fmla="*/ 2702343 h 3171342"/>
                  <a:gd name="connsiteX10" fmla="*/ 1267948 w 1386681"/>
                  <a:gd name="connsiteY10" fmla="*/ 2903693 h 3171342"/>
                  <a:gd name="connsiteX11" fmla="*/ 1131364 w 1386681"/>
                  <a:gd name="connsiteY11" fmla="*/ 3058216 h 3171342"/>
                  <a:gd name="connsiteX12" fmla="*/ 648770 w 1386681"/>
                  <a:gd name="connsiteY12" fmla="*/ 3170597 h 3171342"/>
                  <a:gd name="connsiteX13" fmla="*/ 380157 w 1386681"/>
                  <a:gd name="connsiteY13" fmla="*/ 3133137 h 3171342"/>
                  <a:gd name="connsiteX14" fmla="*/ 220809 w 1386681"/>
                  <a:gd name="connsiteY14" fmla="*/ 3020756 h 3171342"/>
                  <a:gd name="connsiteX15" fmla="*/ 61463 w 1386681"/>
                  <a:gd name="connsiteY15" fmla="*/ 2627423 h 3171342"/>
                  <a:gd name="connsiteX16" fmla="*/ 0 w 1386681"/>
                  <a:gd name="connsiteY16" fmla="*/ 438338 h 3171342"/>
                  <a:gd name="connsiteX17" fmla="*/ 259508 w 1386681"/>
                  <a:gd name="connsiteY17" fmla="*/ 103537 h 3171342"/>
                  <a:gd name="connsiteX18" fmla="*/ 321931 w 1386681"/>
                  <a:gd name="connsiteY18" fmla="*/ 44384 h 3171342"/>
                  <a:gd name="connsiteX19" fmla="*/ 378368 w 1386681"/>
                  <a:gd name="connsiteY19" fmla="*/ 0 h 317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6681" h="3171342">
                    <a:moveTo>
                      <a:pt x="378368" y="0"/>
                    </a:moveTo>
                    <a:lnTo>
                      <a:pt x="364722" y="12251"/>
                    </a:lnTo>
                    <a:cubicBezTo>
                      <a:pt x="360302" y="18269"/>
                      <a:pt x="357981" y="24501"/>
                      <a:pt x="357981" y="30884"/>
                    </a:cubicBezTo>
                    <a:cubicBezTo>
                      <a:pt x="357981" y="81947"/>
                      <a:pt x="506528" y="123342"/>
                      <a:pt x="689769" y="123342"/>
                    </a:cubicBezTo>
                    <a:cubicBezTo>
                      <a:pt x="873010" y="123342"/>
                      <a:pt x="1021557" y="81947"/>
                      <a:pt x="1021557" y="30884"/>
                    </a:cubicBezTo>
                    <a:lnTo>
                      <a:pt x="1014877" y="12419"/>
                    </a:lnTo>
                    <a:lnTo>
                      <a:pt x="1082245" y="75954"/>
                    </a:lnTo>
                    <a:cubicBezTo>
                      <a:pt x="1107179" y="99830"/>
                      <a:pt x="1133831" y="125779"/>
                      <a:pt x="1163234" y="155045"/>
                    </a:cubicBezTo>
                    <a:cubicBezTo>
                      <a:pt x="1280846" y="272109"/>
                      <a:pt x="1393908" y="443020"/>
                      <a:pt x="1386320" y="534331"/>
                    </a:cubicBezTo>
                    <a:lnTo>
                      <a:pt x="1313475" y="2702343"/>
                    </a:lnTo>
                    <a:cubicBezTo>
                      <a:pt x="1303611" y="2783506"/>
                      <a:pt x="1298300" y="2831894"/>
                      <a:pt x="1267948" y="2903693"/>
                    </a:cubicBezTo>
                    <a:cubicBezTo>
                      <a:pt x="1237595" y="2975492"/>
                      <a:pt x="1187516" y="3032462"/>
                      <a:pt x="1131364" y="3058216"/>
                    </a:cubicBezTo>
                    <a:cubicBezTo>
                      <a:pt x="1075213" y="3083970"/>
                      <a:pt x="766383" y="3165915"/>
                      <a:pt x="648770" y="3170597"/>
                    </a:cubicBezTo>
                    <a:cubicBezTo>
                      <a:pt x="531157" y="3175279"/>
                      <a:pt x="426443" y="3157330"/>
                      <a:pt x="380157" y="3133137"/>
                    </a:cubicBezTo>
                    <a:cubicBezTo>
                      <a:pt x="333871" y="3108943"/>
                      <a:pt x="283030" y="3088652"/>
                      <a:pt x="220809" y="3020756"/>
                    </a:cubicBezTo>
                    <a:cubicBezTo>
                      <a:pt x="158589" y="2952859"/>
                      <a:pt x="62222" y="2774923"/>
                      <a:pt x="61463" y="2627423"/>
                    </a:cubicBezTo>
                    <a:lnTo>
                      <a:pt x="0" y="438338"/>
                    </a:lnTo>
                    <a:cubicBezTo>
                      <a:pt x="1" y="347030"/>
                      <a:pt x="175282" y="193286"/>
                      <a:pt x="259508" y="103537"/>
                    </a:cubicBezTo>
                    <a:cubicBezTo>
                      <a:pt x="280565" y="81100"/>
                      <a:pt x="301337" y="61834"/>
                      <a:pt x="321931" y="44384"/>
                    </a:cubicBezTo>
                    <a:lnTo>
                      <a:pt x="378368" y="0"/>
                    </a:ln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C4DC4FC1-4C15-B659-402B-C3512881EA8B}"/>
                  </a:ext>
                </a:extLst>
              </p:cNvPr>
              <p:cNvSpPr/>
              <p:nvPr/>
            </p:nvSpPr>
            <p:spPr>
              <a:xfrm>
                <a:off x="1908410" y="3136974"/>
                <a:ext cx="1438975" cy="1230024"/>
              </a:xfrm>
              <a:custGeom>
                <a:avLst/>
                <a:gdLst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14" fmla="*/ 0 w 1438975"/>
                  <a:gd name="connsiteY14" fmla="*/ 0 h 123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8975" h="1230024">
                    <a:moveTo>
                      <a:pt x="0" y="0"/>
                    </a:moveTo>
                    <a:lnTo>
                      <a:pt x="7586" y="17143"/>
                    </a:lnTo>
                    <a:cubicBezTo>
                      <a:pt x="53685" y="116411"/>
                      <a:pt x="110835" y="211662"/>
                      <a:pt x="216205" y="258691"/>
                    </a:cubicBezTo>
                    <a:cubicBezTo>
                      <a:pt x="356699" y="321397"/>
                      <a:pt x="617048" y="311078"/>
                      <a:pt x="806755" y="294409"/>
                    </a:cubicBezTo>
                    <a:cubicBezTo>
                      <a:pt x="996462" y="277740"/>
                      <a:pt x="1253637" y="239641"/>
                      <a:pt x="1328249" y="187253"/>
                    </a:cubicBezTo>
                    <a:cubicBezTo>
                      <a:pt x="1365555" y="161059"/>
                      <a:pt x="1396909" y="131293"/>
                      <a:pt x="1426774" y="100635"/>
                    </a:cubicBezTo>
                    <a:lnTo>
                      <a:pt x="1438975" y="88109"/>
                    </a:lnTo>
                    <a:lnTo>
                      <a:pt x="1408774" y="962075"/>
                    </a:lnTo>
                    <a:lnTo>
                      <a:pt x="1376172" y="997771"/>
                    </a:lnTo>
                    <a:cubicBezTo>
                      <a:pt x="1346902" y="1029818"/>
                      <a:pt x="1316740" y="1060378"/>
                      <a:pt x="1283005" y="1084984"/>
                    </a:cubicBezTo>
                    <a:cubicBezTo>
                      <a:pt x="1215536" y="1134197"/>
                      <a:pt x="570216" y="1254847"/>
                      <a:pt x="442423" y="1225478"/>
                    </a:cubicBezTo>
                    <a:cubicBezTo>
                      <a:pt x="314630" y="1196109"/>
                      <a:pt x="214617" y="1170709"/>
                      <a:pt x="170961" y="1123085"/>
                    </a:cubicBezTo>
                    <a:cubicBezTo>
                      <a:pt x="127305" y="1075461"/>
                      <a:pt x="109843" y="1046290"/>
                      <a:pt x="70354" y="989438"/>
                    </a:cubicBezTo>
                    <a:lnTo>
                      <a:pt x="26751" y="92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0DED7454-EF01-C7D1-AA67-94C1FD25E5B9}"/>
                </a:ext>
              </a:extLst>
            </p:cNvPr>
            <p:cNvGrpSpPr/>
            <p:nvPr/>
          </p:nvGrpSpPr>
          <p:grpSpPr>
            <a:xfrm>
              <a:off x="7775170" y="4353826"/>
              <a:ext cx="479181" cy="1243910"/>
              <a:chOff x="1902619" y="1969292"/>
              <a:chExt cx="1450559" cy="3765516"/>
            </a:xfrm>
          </p:grpSpPr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6BFC6D3E-3824-31A5-F66F-103890E4E96C}"/>
                  </a:ext>
                </a:extLst>
              </p:cNvPr>
              <p:cNvSpPr/>
              <p:nvPr/>
            </p:nvSpPr>
            <p:spPr>
              <a:xfrm>
                <a:off x="1902619" y="2286000"/>
                <a:ext cx="1450559" cy="3448808"/>
              </a:xfrm>
              <a:custGeom>
                <a:avLst/>
                <a:gdLst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0 w 1457325"/>
                  <a:gd name="connsiteY2" fmla="*/ 642938 h 3448050"/>
                  <a:gd name="connsiteX3" fmla="*/ 71438 w 1457325"/>
                  <a:gd name="connsiteY3" fmla="*/ 2895600 h 3448050"/>
                  <a:gd name="connsiteX4" fmla="*/ 238125 w 1457325"/>
                  <a:gd name="connsiteY4" fmla="*/ 3295650 h 3448050"/>
                  <a:gd name="connsiteX5" fmla="*/ 404813 w 1457325"/>
                  <a:gd name="connsiteY5" fmla="*/ 3409950 h 3448050"/>
                  <a:gd name="connsiteX6" fmla="*/ 685800 w 1457325"/>
                  <a:gd name="connsiteY6" fmla="*/ 3448050 h 3448050"/>
                  <a:gd name="connsiteX7" fmla="*/ 1190625 w 1457325"/>
                  <a:gd name="connsiteY7" fmla="*/ 3333750 h 3448050"/>
                  <a:gd name="connsiteX8" fmla="*/ 1295400 w 1457325"/>
                  <a:gd name="connsiteY8" fmla="*/ 3200400 h 3448050"/>
                  <a:gd name="connsiteX9" fmla="*/ 1381125 w 1457325"/>
                  <a:gd name="connsiteY9" fmla="*/ 2971800 h 3448050"/>
                  <a:gd name="connsiteX10" fmla="*/ 1457325 w 1457325"/>
                  <a:gd name="connsiteY10" fmla="*/ 766763 h 3448050"/>
                  <a:gd name="connsiteX11" fmla="*/ 1223963 w 1457325"/>
                  <a:gd name="connsiteY11" fmla="*/ 381000 h 3448050"/>
                  <a:gd name="connsiteX12" fmla="*/ 909638 w 1457325"/>
                  <a:gd name="connsiteY12" fmla="*/ 128588 h 3448050"/>
                  <a:gd name="connsiteX13" fmla="*/ 909638 w 1457325"/>
                  <a:gd name="connsiteY13" fmla="*/ 0 h 3448050"/>
                  <a:gd name="connsiteX14" fmla="*/ 566738 w 1457325"/>
                  <a:gd name="connsiteY14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47 w 1457724"/>
                  <a:gd name="connsiteY0" fmla="*/ 0 h 3449105"/>
                  <a:gd name="connsiteX1" fmla="*/ 535803 w 1457724"/>
                  <a:gd name="connsiteY1" fmla="*/ 121444 h 3449105"/>
                  <a:gd name="connsiteX2" fmla="*/ 278627 w 1457724"/>
                  <a:gd name="connsiteY2" fmla="*/ 328613 h 3449105"/>
                  <a:gd name="connsiteX3" fmla="*/ 21 w 1457724"/>
                  <a:gd name="connsiteY3" fmla="*/ 642938 h 3449105"/>
                  <a:gd name="connsiteX4" fmla="*/ 71459 w 1457724"/>
                  <a:gd name="connsiteY4" fmla="*/ 2895600 h 3449105"/>
                  <a:gd name="connsiteX5" fmla="*/ 238146 w 1457724"/>
                  <a:gd name="connsiteY5" fmla="*/ 3295650 h 3449105"/>
                  <a:gd name="connsiteX6" fmla="*/ 404834 w 1457724"/>
                  <a:gd name="connsiteY6" fmla="*/ 3409950 h 3449105"/>
                  <a:gd name="connsiteX7" fmla="*/ 685821 w 1457724"/>
                  <a:gd name="connsiteY7" fmla="*/ 3448050 h 3449105"/>
                  <a:gd name="connsiteX8" fmla="*/ 1190646 w 1457724"/>
                  <a:gd name="connsiteY8" fmla="*/ 3333750 h 3449105"/>
                  <a:gd name="connsiteX9" fmla="*/ 1314471 w 1457724"/>
                  <a:gd name="connsiteY9" fmla="*/ 3169444 h 3449105"/>
                  <a:gd name="connsiteX10" fmla="*/ 1381146 w 1457724"/>
                  <a:gd name="connsiteY10" fmla="*/ 2971800 h 3449105"/>
                  <a:gd name="connsiteX11" fmla="*/ 1457346 w 1457724"/>
                  <a:gd name="connsiteY11" fmla="*/ 766763 h 3449105"/>
                  <a:gd name="connsiteX12" fmla="*/ 1223984 w 1457724"/>
                  <a:gd name="connsiteY12" fmla="*/ 381000 h 3449105"/>
                  <a:gd name="connsiteX13" fmla="*/ 923947 w 1457724"/>
                  <a:gd name="connsiteY13" fmla="*/ 104775 h 3449105"/>
                  <a:gd name="connsiteX14" fmla="*/ 909659 w 1457724"/>
                  <a:gd name="connsiteY14" fmla="*/ 0 h 3449105"/>
                  <a:gd name="connsiteX15" fmla="*/ 542947 w 1457724"/>
                  <a:gd name="connsiteY15" fmla="*/ 0 h 3449105"/>
                  <a:gd name="connsiteX0" fmla="*/ 535805 w 1450582"/>
                  <a:gd name="connsiteY0" fmla="*/ 0 h 3449105"/>
                  <a:gd name="connsiteX1" fmla="*/ 528661 w 1450582"/>
                  <a:gd name="connsiteY1" fmla="*/ 121444 h 3449105"/>
                  <a:gd name="connsiteX2" fmla="*/ 271485 w 1450582"/>
                  <a:gd name="connsiteY2" fmla="*/ 328613 h 3449105"/>
                  <a:gd name="connsiteX3" fmla="*/ 23 w 1450582"/>
                  <a:gd name="connsiteY3" fmla="*/ 669131 h 3449105"/>
                  <a:gd name="connsiteX4" fmla="*/ 64317 w 1450582"/>
                  <a:gd name="connsiteY4" fmla="*/ 2895600 h 3449105"/>
                  <a:gd name="connsiteX5" fmla="*/ 231004 w 1450582"/>
                  <a:gd name="connsiteY5" fmla="*/ 3295650 h 3449105"/>
                  <a:gd name="connsiteX6" fmla="*/ 397692 w 1450582"/>
                  <a:gd name="connsiteY6" fmla="*/ 3409950 h 3449105"/>
                  <a:gd name="connsiteX7" fmla="*/ 678679 w 1450582"/>
                  <a:gd name="connsiteY7" fmla="*/ 3448050 h 3449105"/>
                  <a:gd name="connsiteX8" fmla="*/ 1183504 w 1450582"/>
                  <a:gd name="connsiteY8" fmla="*/ 3333750 h 3449105"/>
                  <a:gd name="connsiteX9" fmla="*/ 1307329 w 1450582"/>
                  <a:gd name="connsiteY9" fmla="*/ 3169444 h 3449105"/>
                  <a:gd name="connsiteX10" fmla="*/ 1374004 w 1450582"/>
                  <a:gd name="connsiteY10" fmla="*/ 2971800 h 3449105"/>
                  <a:gd name="connsiteX11" fmla="*/ 1450204 w 1450582"/>
                  <a:gd name="connsiteY11" fmla="*/ 766763 h 3449105"/>
                  <a:gd name="connsiteX12" fmla="*/ 1216842 w 1450582"/>
                  <a:gd name="connsiteY12" fmla="*/ 381000 h 3449105"/>
                  <a:gd name="connsiteX13" fmla="*/ 916805 w 1450582"/>
                  <a:gd name="connsiteY13" fmla="*/ 104775 h 3449105"/>
                  <a:gd name="connsiteX14" fmla="*/ 902517 w 1450582"/>
                  <a:gd name="connsiteY14" fmla="*/ 0 h 3449105"/>
                  <a:gd name="connsiteX15" fmla="*/ 535805 w 1450582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50559" h="3448808">
                    <a:moveTo>
                      <a:pt x="535782" y="0"/>
                    </a:moveTo>
                    <a:lnTo>
                      <a:pt x="528638" y="121444"/>
                    </a:lnTo>
                    <a:cubicBezTo>
                      <a:pt x="442913" y="197644"/>
                      <a:pt x="359568" y="237332"/>
                      <a:pt x="271462" y="328613"/>
                    </a:cubicBezTo>
                    <a:cubicBezTo>
                      <a:pt x="183356" y="419894"/>
                      <a:pt x="1" y="576264"/>
                      <a:pt x="0" y="669131"/>
                    </a:cubicBezTo>
                    <a:lnTo>
                      <a:pt x="64294" y="2895600"/>
                    </a:lnTo>
                    <a:cubicBezTo>
                      <a:pt x="65088" y="3045619"/>
                      <a:pt x="165894" y="3226594"/>
                      <a:pt x="230981" y="3295650"/>
                    </a:cubicBezTo>
                    <a:cubicBezTo>
                      <a:pt x="296068" y="3364706"/>
                      <a:pt x="349251" y="3385343"/>
                      <a:pt x="397669" y="3409950"/>
                    </a:cubicBezTo>
                    <a:cubicBezTo>
                      <a:pt x="446087" y="3434557"/>
                      <a:pt x="555625" y="3452812"/>
                      <a:pt x="678656" y="3448050"/>
                    </a:cubicBezTo>
                    <a:cubicBezTo>
                      <a:pt x="801687" y="3443288"/>
                      <a:pt x="1124743" y="3359944"/>
                      <a:pt x="1183481" y="3333750"/>
                    </a:cubicBezTo>
                    <a:cubicBezTo>
                      <a:pt x="1242219" y="3307556"/>
                      <a:pt x="1294605" y="3249613"/>
                      <a:pt x="1326356" y="3176588"/>
                    </a:cubicBezTo>
                    <a:cubicBezTo>
                      <a:pt x="1358107" y="3103563"/>
                      <a:pt x="1363662" y="3054349"/>
                      <a:pt x="1373981" y="2971800"/>
                    </a:cubicBezTo>
                    <a:lnTo>
                      <a:pt x="1450181" y="766763"/>
                    </a:lnTo>
                    <a:cubicBezTo>
                      <a:pt x="1458119" y="673893"/>
                      <a:pt x="1339849" y="500063"/>
                      <a:pt x="1216819" y="381000"/>
                    </a:cubicBezTo>
                    <a:cubicBezTo>
                      <a:pt x="1093789" y="261937"/>
                      <a:pt x="1016794" y="196850"/>
                      <a:pt x="916782" y="104775"/>
                    </a:cubicBezTo>
                    <a:lnTo>
                      <a:pt x="902494" y="0"/>
                    </a:lnTo>
                    <a:lnTo>
                      <a:pt x="535782" y="0"/>
                    </a:ln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D20B6F66-7322-955C-9BDE-847974F96E61}"/>
                  </a:ext>
                </a:extLst>
              </p:cNvPr>
              <p:cNvSpPr/>
              <p:nvPr/>
            </p:nvSpPr>
            <p:spPr>
              <a:xfrm>
                <a:off x="2416969" y="1971674"/>
                <a:ext cx="426244" cy="419128"/>
              </a:xfrm>
              <a:custGeom>
                <a:avLst/>
                <a:gdLst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5744 w 448253"/>
                  <a:gd name="connsiteY8" fmla="*/ 80963 h 419128"/>
                  <a:gd name="connsiteX9" fmla="*/ 33340 w 448253"/>
                  <a:gd name="connsiteY9" fmla="*/ 76200 h 419128"/>
                  <a:gd name="connsiteX10" fmla="*/ 223840 w 448253"/>
                  <a:gd name="connsiteY10" fmla="*/ 0 h 419128"/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3340 w 448253"/>
                  <a:gd name="connsiteY8" fmla="*/ 76200 h 419128"/>
                  <a:gd name="connsiteX9" fmla="*/ 223840 w 448253"/>
                  <a:gd name="connsiteY9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11936 w 447677"/>
                  <a:gd name="connsiteY2" fmla="*/ 80963 h 419128"/>
                  <a:gd name="connsiteX3" fmla="*/ 447677 w 447677"/>
                  <a:gd name="connsiteY3" fmla="*/ 354807 h 419128"/>
                  <a:gd name="connsiteX4" fmla="*/ 233364 w 447677"/>
                  <a:gd name="connsiteY4" fmla="*/ 419100 h 419128"/>
                  <a:gd name="connsiteX5" fmla="*/ 1 w 447677"/>
                  <a:gd name="connsiteY5" fmla="*/ 354807 h 419128"/>
                  <a:gd name="connsiteX6" fmla="*/ 35124 w 447677"/>
                  <a:gd name="connsiteY6" fmla="*/ 80963 h 419128"/>
                  <a:gd name="connsiteX7" fmla="*/ 33340 w 447677"/>
                  <a:gd name="connsiteY7" fmla="*/ 76200 h 419128"/>
                  <a:gd name="connsiteX8" fmla="*/ 223840 w 447677"/>
                  <a:gd name="connsiteY8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47677 w 447677"/>
                  <a:gd name="connsiteY2" fmla="*/ 354807 h 419128"/>
                  <a:gd name="connsiteX3" fmla="*/ 233364 w 447677"/>
                  <a:gd name="connsiteY3" fmla="*/ 419100 h 419128"/>
                  <a:gd name="connsiteX4" fmla="*/ 1 w 447677"/>
                  <a:gd name="connsiteY4" fmla="*/ 354807 h 419128"/>
                  <a:gd name="connsiteX5" fmla="*/ 35124 w 447677"/>
                  <a:gd name="connsiteY5" fmla="*/ 80963 h 419128"/>
                  <a:gd name="connsiteX6" fmla="*/ 33340 w 447677"/>
                  <a:gd name="connsiteY6" fmla="*/ 76200 h 419128"/>
                  <a:gd name="connsiteX7" fmla="*/ 223840 w 447677"/>
                  <a:gd name="connsiteY7" fmla="*/ 0 h 419128"/>
                  <a:gd name="connsiteX0" fmla="*/ 238396 w 462233"/>
                  <a:gd name="connsiteY0" fmla="*/ 0 h 419128"/>
                  <a:gd name="connsiteX1" fmla="*/ 428896 w 462233"/>
                  <a:gd name="connsiteY1" fmla="*/ 76200 h 419128"/>
                  <a:gd name="connsiteX2" fmla="*/ 462233 w 462233"/>
                  <a:gd name="connsiteY2" fmla="*/ 354807 h 419128"/>
                  <a:gd name="connsiteX3" fmla="*/ 247920 w 462233"/>
                  <a:gd name="connsiteY3" fmla="*/ 419100 h 419128"/>
                  <a:gd name="connsiteX4" fmla="*/ 14557 w 462233"/>
                  <a:gd name="connsiteY4" fmla="*/ 354807 h 419128"/>
                  <a:gd name="connsiteX5" fmla="*/ 47896 w 462233"/>
                  <a:gd name="connsiteY5" fmla="*/ 76200 h 419128"/>
                  <a:gd name="connsiteX6" fmla="*/ 238396 w 462233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7676" h="419128">
                    <a:moveTo>
                      <a:pt x="223839" y="0"/>
                    </a:moveTo>
                    <a:cubicBezTo>
                      <a:pt x="329049" y="0"/>
                      <a:pt x="414339" y="34116"/>
                      <a:pt x="414339" y="76200"/>
                    </a:cubicBezTo>
                    <a:lnTo>
                      <a:pt x="447676" y="354807"/>
                    </a:lnTo>
                    <a:cubicBezTo>
                      <a:pt x="408782" y="404019"/>
                      <a:pt x="319881" y="419894"/>
                      <a:pt x="233363" y="419100"/>
                    </a:cubicBezTo>
                    <a:cubicBezTo>
                      <a:pt x="146845" y="418306"/>
                      <a:pt x="65882" y="414338"/>
                      <a:pt x="0" y="354807"/>
                    </a:cubicBezTo>
                    <a:lnTo>
                      <a:pt x="33339" y="76200"/>
                    </a:lnTo>
                    <a:cubicBezTo>
                      <a:pt x="75407" y="31353"/>
                      <a:pt x="118629" y="0"/>
                      <a:pt x="2238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0B670AE8-0E49-1B0A-3051-3664779664E7}"/>
                  </a:ext>
                </a:extLst>
              </p:cNvPr>
              <p:cNvSpPr/>
              <p:nvPr/>
            </p:nvSpPr>
            <p:spPr>
              <a:xfrm>
                <a:off x="2447925" y="1969292"/>
                <a:ext cx="362406" cy="1524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2009A78C-8B5A-C3EE-B359-43BCAC53B460}"/>
                  </a:ext>
                </a:extLst>
              </p:cNvPr>
              <p:cNvSpPr/>
              <p:nvPr/>
            </p:nvSpPr>
            <p:spPr>
              <a:xfrm>
                <a:off x="2289175" y="2475734"/>
                <a:ext cx="663576" cy="184916"/>
              </a:xfrm>
              <a:custGeom>
                <a:avLst/>
                <a:gdLst>
                  <a:gd name="connsiteX0" fmla="*/ 331788 w 663576"/>
                  <a:gd name="connsiteY0" fmla="*/ 0 h 184916"/>
                  <a:gd name="connsiteX1" fmla="*/ 637502 w 663576"/>
                  <a:gd name="connsiteY1" fmla="*/ 56469 h 184916"/>
                  <a:gd name="connsiteX2" fmla="*/ 654402 w 663576"/>
                  <a:gd name="connsiteY2" fmla="*/ 71641 h 184916"/>
                  <a:gd name="connsiteX3" fmla="*/ 656896 w 663576"/>
                  <a:gd name="connsiteY3" fmla="*/ 73993 h 184916"/>
                  <a:gd name="connsiteX4" fmla="*/ 663576 w 663576"/>
                  <a:gd name="connsiteY4" fmla="*/ 92458 h 184916"/>
                  <a:gd name="connsiteX5" fmla="*/ 331788 w 663576"/>
                  <a:gd name="connsiteY5" fmla="*/ 184916 h 184916"/>
                  <a:gd name="connsiteX6" fmla="*/ 0 w 663576"/>
                  <a:gd name="connsiteY6" fmla="*/ 92458 h 184916"/>
                  <a:gd name="connsiteX7" fmla="*/ 6741 w 663576"/>
                  <a:gd name="connsiteY7" fmla="*/ 73825 h 184916"/>
                  <a:gd name="connsiteX8" fmla="*/ 20387 w 663576"/>
                  <a:gd name="connsiteY8" fmla="*/ 61574 h 184916"/>
                  <a:gd name="connsiteX9" fmla="*/ 25306 w 663576"/>
                  <a:gd name="connsiteY9" fmla="*/ 57706 h 184916"/>
                  <a:gd name="connsiteX10" fmla="*/ 28924 w 663576"/>
                  <a:gd name="connsiteY10" fmla="*/ 55006 h 184916"/>
                  <a:gd name="connsiteX11" fmla="*/ 56664 w 663576"/>
                  <a:gd name="connsiteY11" fmla="*/ 40764 h 184916"/>
                  <a:gd name="connsiteX12" fmla="*/ 331788 w 663576"/>
                  <a:gd name="connsiteY12" fmla="*/ 0 h 18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3576" h="184916">
                    <a:moveTo>
                      <a:pt x="331788" y="0"/>
                    </a:moveTo>
                    <a:cubicBezTo>
                      <a:pt x="469219" y="0"/>
                      <a:pt x="587134" y="23285"/>
                      <a:pt x="637502" y="56469"/>
                    </a:cubicBezTo>
                    <a:lnTo>
                      <a:pt x="654402" y="71641"/>
                    </a:lnTo>
                    <a:lnTo>
                      <a:pt x="656896" y="73993"/>
                    </a:lnTo>
                    <a:lnTo>
                      <a:pt x="663576" y="92458"/>
                    </a:lnTo>
                    <a:cubicBezTo>
                      <a:pt x="663576" y="143521"/>
                      <a:pt x="515029" y="184916"/>
                      <a:pt x="331788" y="184916"/>
                    </a:cubicBezTo>
                    <a:cubicBezTo>
                      <a:pt x="148547" y="184916"/>
                      <a:pt x="0" y="143521"/>
                      <a:pt x="0" y="92458"/>
                    </a:cubicBezTo>
                    <a:cubicBezTo>
                      <a:pt x="0" y="86075"/>
                      <a:pt x="2321" y="79843"/>
                      <a:pt x="6741" y="73825"/>
                    </a:cubicBezTo>
                    <a:lnTo>
                      <a:pt x="20387" y="61574"/>
                    </a:lnTo>
                    <a:lnTo>
                      <a:pt x="25306" y="57706"/>
                    </a:lnTo>
                    <a:lnTo>
                      <a:pt x="28924" y="55006"/>
                    </a:lnTo>
                    <a:lnTo>
                      <a:pt x="56664" y="40764"/>
                    </a:lnTo>
                    <a:cubicBezTo>
                      <a:pt x="116289" y="16170"/>
                      <a:pt x="217262" y="0"/>
                      <a:pt x="331788" y="0"/>
                    </a:cubicBez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EB183809-5ABD-A567-7D2D-67FA65510604}"/>
                  </a:ext>
                </a:extLst>
              </p:cNvPr>
              <p:cNvSpPr/>
              <p:nvPr/>
            </p:nvSpPr>
            <p:spPr>
              <a:xfrm>
                <a:off x="1938655" y="2537308"/>
                <a:ext cx="1379220" cy="3171342"/>
              </a:xfrm>
              <a:custGeom>
                <a:avLst/>
                <a:gdLst>
                  <a:gd name="connsiteX0" fmla="*/ 378368 w 1386681"/>
                  <a:gd name="connsiteY0" fmla="*/ 0 h 3171342"/>
                  <a:gd name="connsiteX1" fmla="*/ 364722 w 1386681"/>
                  <a:gd name="connsiteY1" fmla="*/ 12251 h 3171342"/>
                  <a:gd name="connsiteX2" fmla="*/ 357981 w 1386681"/>
                  <a:gd name="connsiteY2" fmla="*/ 30884 h 3171342"/>
                  <a:gd name="connsiteX3" fmla="*/ 689769 w 1386681"/>
                  <a:gd name="connsiteY3" fmla="*/ 123342 h 3171342"/>
                  <a:gd name="connsiteX4" fmla="*/ 1021557 w 1386681"/>
                  <a:gd name="connsiteY4" fmla="*/ 30884 h 3171342"/>
                  <a:gd name="connsiteX5" fmla="*/ 1014877 w 1386681"/>
                  <a:gd name="connsiteY5" fmla="*/ 12419 h 3171342"/>
                  <a:gd name="connsiteX6" fmla="*/ 1082245 w 1386681"/>
                  <a:gd name="connsiteY6" fmla="*/ 75954 h 3171342"/>
                  <a:gd name="connsiteX7" fmla="*/ 1163234 w 1386681"/>
                  <a:gd name="connsiteY7" fmla="*/ 155045 h 3171342"/>
                  <a:gd name="connsiteX8" fmla="*/ 1386320 w 1386681"/>
                  <a:gd name="connsiteY8" fmla="*/ 534331 h 3171342"/>
                  <a:gd name="connsiteX9" fmla="*/ 1313475 w 1386681"/>
                  <a:gd name="connsiteY9" fmla="*/ 2702343 h 3171342"/>
                  <a:gd name="connsiteX10" fmla="*/ 1267948 w 1386681"/>
                  <a:gd name="connsiteY10" fmla="*/ 2903693 h 3171342"/>
                  <a:gd name="connsiteX11" fmla="*/ 1131364 w 1386681"/>
                  <a:gd name="connsiteY11" fmla="*/ 3058216 h 3171342"/>
                  <a:gd name="connsiteX12" fmla="*/ 648770 w 1386681"/>
                  <a:gd name="connsiteY12" fmla="*/ 3170597 h 3171342"/>
                  <a:gd name="connsiteX13" fmla="*/ 380157 w 1386681"/>
                  <a:gd name="connsiteY13" fmla="*/ 3133137 h 3171342"/>
                  <a:gd name="connsiteX14" fmla="*/ 220809 w 1386681"/>
                  <a:gd name="connsiteY14" fmla="*/ 3020756 h 3171342"/>
                  <a:gd name="connsiteX15" fmla="*/ 61463 w 1386681"/>
                  <a:gd name="connsiteY15" fmla="*/ 2627423 h 3171342"/>
                  <a:gd name="connsiteX16" fmla="*/ 0 w 1386681"/>
                  <a:gd name="connsiteY16" fmla="*/ 438338 h 3171342"/>
                  <a:gd name="connsiteX17" fmla="*/ 259508 w 1386681"/>
                  <a:gd name="connsiteY17" fmla="*/ 103537 h 3171342"/>
                  <a:gd name="connsiteX18" fmla="*/ 321931 w 1386681"/>
                  <a:gd name="connsiteY18" fmla="*/ 44384 h 3171342"/>
                  <a:gd name="connsiteX19" fmla="*/ 378368 w 1386681"/>
                  <a:gd name="connsiteY19" fmla="*/ 0 h 317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6681" h="3171342">
                    <a:moveTo>
                      <a:pt x="378368" y="0"/>
                    </a:moveTo>
                    <a:lnTo>
                      <a:pt x="364722" y="12251"/>
                    </a:lnTo>
                    <a:cubicBezTo>
                      <a:pt x="360302" y="18269"/>
                      <a:pt x="357981" y="24501"/>
                      <a:pt x="357981" y="30884"/>
                    </a:cubicBezTo>
                    <a:cubicBezTo>
                      <a:pt x="357981" y="81947"/>
                      <a:pt x="506528" y="123342"/>
                      <a:pt x="689769" y="123342"/>
                    </a:cubicBezTo>
                    <a:cubicBezTo>
                      <a:pt x="873010" y="123342"/>
                      <a:pt x="1021557" y="81947"/>
                      <a:pt x="1021557" y="30884"/>
                    </a:cubicBezTo>
                    <a:lnTo>
                      <a:pt x="1014877" y="12419"/>
                    </a:lnTo>
                    <a:lnTo>
                      <a:pt x="1082245" y="75954"/>
                    </a:lnTo>
                    <a:cubicBezTo>
                      <a:pt x="1107179" y="99830"/>
                      <a:pt x="1133831" y="125779"/>
                      <a:pt x="1163234" y="155045"/>
                    </a:cubicBezTo>
                    <a:cubicBezTo>
                      <a:pt x="1280846" y="272109"/>
                      <a:pt x="1393908" y="443020"/>
                      <a:pt x="1386320" y="534331"/>
                    </a:cubicBezTo>
                    <a:lnTo>
                      <a:pt x="1313475" y="2702343"/>
                    </a:lnTo>
                    <a:cubicBezTo>
                      <a:pt x="1303611" y="2783506"/>
                      <a:pt x="1298300" y="2831894"/>
                      <a:pt x="1267948" y="2903693"/>
                    </a:cubicBezTo>
                    <a:cubicBezTo>
                      <a:pt x="1237595" y="2975492"/>
                      <a:pt x="1187516" y="3032462"/>
                      <a:pt x="1131364" y="3058216"/>
                    </a:cubicBezTo>
                    <a:cubicBezTo>
                      <a:pt x="1075213" y="3083970"/>
                      <a:pt x="766383" y="3165915"/>
                      <a:pt x="648770" y="3170597"/>
                    </a:cubicBezTo>
                    <a:cubicBezTo>
                      <a:pt x="531157" y="3175279"/>
                      <a:pt x="426443" y="3157330"/>
                      <a:pt x="380157" y="3133137"/>
                    </a:cubicBezTo>
                    <a:cubicBezTo>
                      <a:pt x="333871" y="3108943"/>
                      <a:pt x="283030" y="3088652"/>
                      <a:pt x="220809" y="3020756"/>
                    </a:cubicBezTo>
                    <a:cubicBezTo>
                      <a:pt x="158589" y="2952859"/>
                      <a:pt x="62222" y="2774923"/>
                      <a:pt x="61463" y="2627423"/>
                    </a:cubicBezTo>
                    <a:lnTo>
                      <a:pt x="0" y="438338"/>
                    </a:lnTo>
                    <a:cubicBezTo>
                      <a:pt x="1" y="347030"/>
                      <a:pt x="175282" y="193286"/>
                      <a:pt x="259508" y="103537"/>
                    </a:cubicBezTo>
                    <a:cubicBezTo>
                      <a:pt x="280565" y="81100"/>
                      <a:pt x="301337" y="61834"/>
                      <a:pt x="321931" y="44384"/>
                    </a:cubicBezTo>
                    <a:lnTo>
                      <a:pt x="378368" y="0"/>
                    </a:ln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B966B915-01F0-A173-16F2-A7434BF1FCD7}"/>
                  </a:ext>
                </a:extLst>
              </p:cNvPr>
              <p:cNvSpPr/>
              <p:nvPr/>
            </p:nvSpPr>
            <p:spPr>
              <a:xfrm>
                <a:off x="1908410" y="3136974"/>
                <a:ext cx="1438975" cy="1230024"/>
              </a:xfrm>
              <a:custGeom>
                <a:avLst/>
                <a:gdLst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14" fmla="*/ 0 w 1438975"/>
                  <a:gd name="connsiteY14" fmla="*/ 0 h 123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8975" h="1230024">
                    <a:moveTo>
                      <a:pt x="0" y="0"/>
                    </a:moveTo>
                    <a:lnTo>
                      <a:pt x="7586" y="17143"/>
                    </a:lnTo>
                    <a:cubicBezTo>
                      <a:pt x="53685" y="116411"/>
                      <a:pt x="110835" y="211662"/>
                      <a:pt x="216205" y="258691"/>
                    </a:cubicBezTo>
                    <a:cubicBezTo>
                      <a:pt x="356699" y="321397"/>
                      <a:pt x="617048" y="311078"/>
                      <a:pt x="806755" y="294409"/>
                    </a:cubicBezTo>
                    <a:cubicBezTo>
                      <a:pt x="996462" y="277740"/>
                      <a:pt x="1253637" y="239641"/>
                      <a:pt x="1328249" y="187253"/>
                    </a:cubicBezTo>
                    <a:cubicBezTo>
                      <a:pt x="1365555" y="161059"/>
                      <a:pt x="1396909" y="131293"/>
                      <a:pt x="1426774" y="100635"/>
                    </a:cubicBezTo>
                    <a:lnTo>
                      <a:pt x="1438975" y="88109"/>
                    </a:lnTo>
                    <a:lnTo>
                      <a:pt x="1408774" y="962075"/>
                    </a:lnTo>
                    <a:lnTo>
                      <a:pt x="1376172" y="997771"/>
                    </a:lnTo>
                    <a:cubicBezTo>
                      <a:pt x="1346902" y="1029818"/>
                      <a:pt x="1316740" y="1060378"/>
                      <a:pt x="1283005" y="1084984"/>
                    </a:cubicBezTo>
                    <a:cubicBezTo>
                      <a:pt x="1215536" y="1134197"/>
                      <a:pt x="570216" y="1254847"/>
                      <a:pt x="442423" y="1225478"/>
                    </a:cubicBezTo>
                    <a:cubicBezTo>
                      <a:pt x="314630" y="1196109"/>
                      <a:pt x="214617" y="1170709"/>
                      <a:pt x="170961" y="1123085"/>
                    </a:cubicBezTo>
                    <a:cubicBezTo>
                      <a:pt x="127305" y="1075461"/>
                      <a:pt x="109843" y="1046290"/>
                      <a:pt x="70354" y="989438"/>
                    </a:cubicBezTo>
                    <a:lnTo>
                      <a:pt x="26751" y="92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212B59B4-E30B-5D68-84D7-F51C160EE670}"/>
                </a:ext>
              </a:extLst>
            </p:cNvPr>
            <p:cNvGrpSpPr/>
            <p:nvPr/>
          </p:nvGrpSpPr>
          <p:grpSpPr>
            <a:xfrm>
              <a:off x="7421797" y="4605286"/>
              <a:ext cx="479181" cy="1243910"/>
              <a:chOff x="1902619" y="1969292"/>
              <a:chExt cx="1450559" cy="3765516"/>
            </a:xfrm>
          </p:grpSpPr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E3F5817E-A26B-B545-4DFD-F93209D86472}"/>
                  </a:ext>
                </a:extLst>
              </p:cNvPr>
              <p:cNvSpPr/>
              <p:nvPr/>
            </p:nvSpPr>
            <p:spPr>
              <a:xfrm>
                <a:off x="1902619" y="2286000"/>
                <a:ext cx="1450559" cy="3448808"/>
              </a:xfrm>
              <a:custGeom>
                <a:avLst/>
                <a:gdLst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0 w 1457325"/>
                  <a:gd name="connsiteY2" fmla="*/ 642938 h 3448050"/>
                  <a:gd name="connsiteX3" fmla="*/ 71438 w 1457325"/>
                  <a:gd name="connsiteY3" fmla="*/ 2895600 h 3448050"/>
                  <a:gd name="connsiteX4" fmla="*/ 238125 w 1457325"/>
                  <a:gd name="connsiteY4" fmla="*/ 3295650 h 3448050"/>
                  <a:gd name="connsiteX5" fmla="*/ 404813 w 1457325"/>
                  <a:gd name="connsiteY5" fmla="*/ 3409950 h 3448050"/>
                  <a:gd name="connsiteX6" fmla="*/ 685800 w 1457325"/>
                  <a:gd name="connsiteY6" fmla="*/ 3448050 h 3448050"/>
                  <a:gd name="connsiteX7" fmla="*/ 1190625 w 1457325"/>
                  <a:gd name="connsiteY7" fmla="*/ 3333750 h 3448050"/>
                  <a:gd name="connsiteX8" fmla="*/ 1295400 w 1457325"/>
                  <a:gd name="connsiteY8" fmla="*/ 3200400 h 3448050"/>
                  <a:gd name="connsiteX9" fmla="*/ 1381125 w 1457325"/>
                  <a:gd name="connsiteY9" fmla="*/ 2971800 h 3448050"/>
                  <a:gd name="connsiteX10" fmla="*/ 1457325 w 1457325"/>
                  <a:gd name="connsiteY10" fmla="*/ 766763 h 3448050"/>
                  <a:gd name="connsiteX11" fmla="*/ 1223963 w 1457325"/>
                  <a:gd name="connsiteY11" fmla="*/ 381000 h 3448050"/>
                  <a:gd name="connsiteX12" fmla="*/ 909638 w 1457325"/>
                  <a:gd name="connsiteY12" fmla="*/ 128588 h 3448050"/>
                  <a:gd name="connsiteX13" fmla="*/ 909638 w 1457325"/>
                  <a:gd name="connsiteY13" fmla="*/ 0 h 3448050"/>
                  <a:gd name="connsiteX14" fmla="*/ 566738 w 1457325"/>
                  <a:gd name="connsiteY14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47 w 1457724"/>
                  <a:gd name="connsiteY0" fmla="*/ 0 h 3449105"/>
                  <a:gd name="connsiteX1" fmla="*/ 535803 w 1457724"/>
                  <a:gd name="connsiteY1" fmla="*/ 121444 h 3449105"/>
                  <a:gd name="connsiteX2" fmla="*/ 278627 w 1457724"/>
                  <a:gd name="connsiteY2" fmla="*/ 328613 h 3449105"/>
                  <a:gd name="connsiteX3" fmla="*/ 21 w 1457724"/>
                  <a:gd name="connsiteY3" fmla="*/ 642938 h 3449105"/>
                  <a:gd name="connsiteX4" fmla="*/ 71459 w 1457724"/>
                  <a:gd name="connsiteY4" fmla="*/ 2895600 h 3449105"/>
                  <a:gd name="connsiteX5" fmla="*/ 238146 w 1457724"/>
                  <a:gd name="connsiteY5" fmla="*/ 3295650 h 3449105"/>
                  <a:gd name="connsiteX6" fmla="*/ 404834 w 1457724"/>
                  <a:gd name="connsiteY6" fmla="*/ 3409950 h 3449105"/>
                  <a:gd name="connsiteX7" fmla="*/ 685821 w 1457724"/>
                  <a:gd name="connsiteY7" fmla="*/ 3448050 h 3449105"/>
                  <a:gd name="connsiteX8" fmla="*/ 1190646 w 1457724"/>
                  <a:gd name="connsiteY8" fmla="*/ 3333750 h 3449105"/>
                  <a:gd name="connsiteX9" fmla="*/ 1314471 w 1457724"/>
                  <a:gd name="connsiteY9" fmla="*/ 3169444 h 3449105"/>
                  <a:gd name="connsiteX10" fmla="*/ 1381146 w 1457724"/>
                  <a:gd name="connsiteY10" fmla="*/ 2971800 h 3449105"/>
                  <a:gd name="connsiteX11" fmla="*/ 1457346 w 1457724"/>
                  <a:gd name="connsiteY11" fmla="*/ 766763 h 3449105"/>
                  <a:gd name="connsiteX12" fmla="*/ 1223984 w 1457724"/>
                  <a:gd name="connsiteY12" fmla="*/ 381000 h 3449105"/>
                  <a:gd name="connsiteX13" fmla="*/ 923947 w 1457724"/>
                  <a:gd name="connsiteY13" fmla="*/ 104775 h 3449105"/>
                  <a:gd name="connsiteX14" fmla="*/ 909659 w 1457724"/>
                  <a:gd name="connsiteY14" fmla="*/ 0 h 3449105"/>
                  <a:gd name="connsiteX15" fmla="*/ 542947 w 1457724"/>
                  <a:gd name="connsiteY15" fmla="*/ 0 h 3449105"/>
                  <a:gd name="connsiteX0" fmla="*/ 535805 w 1450582"/>
                  <a:gd name="connsiteY0" fmla="*/ 0 h 3449105"/>
                  <a:gd name="connsiteX1" fmla="*/ 528661 w 1450582"/>
                  <a:gd name="connsiteY1" fmla="*/ 121444 h 3449105"/>
                  <a:gd name="connsiteX2" fmla="*/ 271485 w 1450582"/>
                  <a:gd name="connsiteY2" fmla="*/ 328613 h 3449105"/>
                  <a:gd name="connsiteX3" fmla="*/ 23 w 1450582"/>
                  <a:gd name="connsiteY3" fmla="*/ 669131 h 3449105"/>
                  <a:gd name="connsiteX4" fmla="*/ 64317 w 1450582"/>
                  <a:gd name="connsiteY4" fmla="*/ 2895600 h 3449105"/>
                  <a:gd name="connsiteX5" fmla="*/ 231004 w 1450582"/>
                  <a:gd name="connsiteY5" fmla="*/ 3295650 h 3449105"/>
                  <a:gd name="connsiteX6" fmla="*/ 397692 w 1450582"/>
                  <a:gd name="connsiteY6" fmla="*/ 3409950 h 3449105"/>
                  <a:gd name="connsiteX7" fmla="*/ 678679 w 1450582"/>
                  <a:gd name="connsiteY7" fmla="*/ 3448050 h 3449105"/>
                  <a:gd name="connsiteX8" fmla="*/ 1183504 w 1450582"/>
                  <a:gd name="connsiteY8" fmla="*/ 3333750 h 3449105"/>
                  <a:gd name="connsiteX9" fmla="*/ 1307329 w 1450582"/>
                  <a:gd name="connsiteY9" fmla="*/ 3169444 h 3449105"/>
                  <a:gd name="connsiteX10" fmla="*/ 1374004 w 1450582"/>
                  <a:gd name="connsiteY10" fmla="*/ 2971800 h 3449105"/>
                  <a:gd name="connsiteX11" fmla="*/ 1450204 w 1450582"/>
                  <a:gd name="connsiteY11" fmla="*/ 766763 h 3449105"/>
                  <a:gd name="connsiteX12" fmla="*/ 1216842 w 1450582"/>
                  <a:gd name="connsiteY12" fmla="*/ 381000 h 3449105"/>
                  <a:gd name="connsiteX13" fmla="*/ 916805 w 1450582"/>
                  <a:gd name="connsiteY13" fmla="*/ 104775 h 3449105"/>
                  <a:gd name="connsiteX14" fmla="*/ 902517 w 1450582"/>
                  <a:gd name="connsiteY14" fmla="*/ 0 h 3449105"/>
                  <a:gd name="connsiteX15" fmla="*/ 535805 w 1450582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50559" h="3448808">
                    <a:moveTo>
                      <a:pt x="535782" y="0"/>
                    </a:moveTo>
                    <a:lnTo>
                      <a:pt x="528638" y="121444"/>
                    </a:lnTo>
                    <a:cubicBezTo>
                      <a:pt x="442913" y="197644"/>
                      <a:pt x="359568" y="237332"/>
                      <a:pt x="271462" y="328613"/>
                    </a:cubicBezTo>
                    <a:cubicBezTo>
                      <a:pt x="183356" y="419894"/>
                      <a:pt x="1" y="576264"/>
                      <a:pt x="0" y="669131"/>
                    </a:cubicBezTo>
                    <a:lnTo>
                      <a:pt x="64294" y="2895600"/>
                    </a:lnTo>
                    <a:cubicBezTo>
                      <a:pt x="65088" y="3045619"/>
                      <a:pt x="165894" y="3226594"/>
                      <a:pt x="230981" y="3295650"/>
                    </a:cubicBezTo>
                    <a:cubicBezTo>
                      <a:pt x="296068" y="3364706"/>
                      <a:pt x="349251" y="3385343"/>
                      <a:pt x="397669" y="3409950"/>
                    </a:cubicBezTo>
                    <a:cubicBezTo>
                      <a:pt x="446087" y="3434557"/>
                      <a:pt x="555625" y="3452812"/>
                      <a:pt x="678656" y="3448050"/>
                    </a:cubicBezTo>
                    <a:cubicBezTo>
                      <a:pt x="801687" y="3443288"/>
                      <a:pt x="1124743" y="3359944"/>
                      <a:pt x="1183481" y="3333750"/>
                    </a:cubicBezTo>
                    <a:cubicBezTo>
                      <a:pt x="1242219" y="3307556"/>
                      <a:pt x="1294605" y="3249613"/>
                      <a:pt x="1326356" y="3176588"/>
                    </a:cubicBezTo>
                    <a:cubicBezTo>
                      <a:pt x="1358107" y="3103563"/>
                      <a:pt x="1363662" y="3054349"/>
                      <a:pt x="1373981" y="2971800"/>
                    </a:cubicBezTo>
                    <a:lnTo>
                      <a:pt x="1450181" y="766763"/>
                    </a:lnTo>
                    <a:cubicBezTo>
                      <a:pt x="1458119" y="673893"/>
                      <a:pt x="1339849" y="500063"/>
                      <a:pt x="1216819" y="381000"/>
                    </a:cubicBezTo>
                    <a:cubicBezTo>
                      <a:pt x="1093789" y="261937"/>
                      <a:pt x="1016794" y="196850"/>
                      <a:pt x="916782" y="104775"/>
                    </a:cubicBezTo>
                    <a:lnTo>
                      <a:pt x="902494" y="0"/>
                    </a:lnTo>
                    <a:lnTo>
                      <a:pt x="535782" y="0"/>
                    </a:ln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EC405EC7-0728-7F0B-C8C9-AB7913DAA8B0}"/>
                  </a:ext>
                </a:extLst>
              </p:cNvPr>
              <p:cNvSpPr/>
              <p:nvPr/>
            </p:nvSpPr>
            <p:spPr>
              <a:xfrm>
                <a:off x="2416969" y="1971674"/>
                <a:ext cx="426244" cy="419128"/>
              </a:xfrm>
              <a:custGeom>
                <a:avLst/>
                <a:gdLst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5744 w 448253"/>
                  <a:gd name="connsiteY8" fmla="*/ 80963 h 419128"/>
                  <a:gd name="connsiteX9" fmla="*/ 33340 w 448253"/>
                  <a:gd name="connsiteY9" fmla="*/ 76200 h 419128"/>
                  <a:gd name="connsiteX10" fmla="*/ 223840 w 448253"/>
                  <a:gd name="connsiteY10" fmla="*/ 0 h 419128"/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3340 w 448253"/>
                  <a:gd name="connsiteY8" fmla="*/ 76200 h 419128"/>
                  <a:gd name="connsiteX9" fmla="*/ 223840 w 448253"/>
                  <a:gd name="connsiteY9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11936 w 447677"/>
                  <a:gd name="connsiteY2" fmla="*/ 80963 h 419128"/>
                  <a:gd name="connsiteX3" fmla="*/ 447677 w 447677"/>
                  <a:gd name="connsiteY3" fmla="*/ 354807 h 419128"/>
                  <a:gd name="connsiteX4" fmla="*/ 233364 w 447677"/>
                  <a:gd name="connsiteY4" fmla="*/ 419100 h 419128"/>
                  <a:gd name="connsiteX5" fmla="*/ 1 w 447677"/>
                  <a:gd name="connsiteY5" fmla="*/ 354807 h 419128"/>
                  <a:gd name="connsiteX6" fmla="*/ 35124 w 447677"/>
                  <a:gd name="connsiteY6" fmla="*/ 80963 h 419128"/>
                  <a:gd name="connsiteX7" fmla="*/ 33340 w 447677"/>
                  <a:gd name="connsiteY7" fmla="*/ 76200 h 419128"/>
                  <a:gd name="connsiteX8" fmla="*/ 223840 w 447677"/>
                  <a:gd name="connsiteY8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47677 w 447677"/>
                  <a:gd name="connsiteY2" fmla="*/ 354807 h 419128"/>
                  <a:gd name="connsiteX3" fmla="*/ 233364 w 447677"/>
                  <a:gd name="connsiteY3" fmla="*/ 419100 h 419128"/>
                  <a:gd name="connsiteX4" fmla="*/ 1 w 447677"/>
                  <a:gd name="connsiteY4" fmla="*/ 354807 h 419128"/>
                  <a:gd name="connsiteX5" fmla="*/ 35124 w 447677"/>
                  <a:gd name="connsiteY5" fmla="*/ 80963 h 419128"/>
                  <a:gd name="connsiteX6" fmla="*/ 33340 w 447677"/>
                  <a:gd name="connsiteY6" fmla="*/ 76200 h 419128"/>
                  <a:gd name="connsiteX7" fmla="*/ 223840 w 447677"/>
                  <a:gd name="connsiteY7" fmla="*/ 0 h 419128"/>
                  <a:gd name="connsiteX0" fmla="*/ 238396 w 462233"/>
                  <a:gd name="connsiteY0" fmla="*/ 0 h 419128"/>
                  <a:gd name="connsiteX1" fmla="*/ 428896 w 462233"/>
                  <a:gd name="connsiteY1" fmla="*/ 76200 h 419128"/>
                  <a:gd name="connsiteX2" fmla="*/ 462233 w 462233"/>
                  <a:gd name="connsiteY2" fmla="*/ 354807 h 419128"/>
                  <a:gd name="connsiteX3" fmla="*/ 247920 w 462233"/>
                  <a:gd name="connsiteY3" fmla="*/ 419100 h 419128"/>
                  <a:gd name="connsiteX4" fmla="*/ 14557 w 462233"/>
                  <a:gd name="connsiteY4" fmla="*/ 354807 h 419128"/>
                  <a:gd name="connsiteX5" fmla="*/ 47896 w 462233"/>
                  <a:gd name="connsiteY5" fmla="*/ 76200 h 419128"/>
                  <a:gd name="connsiteX6" fmla="*/ 238396 w 462233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7676" h="419128">
                    <a:moveTo>
                      <a:pt x="223839" y="0"/>
                    </a:moveTo>
                    <a:cubicBezTo>
                      <a:pt x="329049" y="0"/>
                      <a:pt x="414339" y="34116"/>
                      <a:pt x="414339" y="76200"/>
                    </a:cubicBezTo>
                    <a:lnTo>
                      <a:pt x="447676" y="354807"/>
                    </a:lnTo>
                    <a:cubicBezTo>
                      <a:pt x="408782" y="404019"/>
                      <a:pt x="319881" y="419894"/>
                      <a:pt x="233363" y="419100"/>
                    </a:cubicBezTo>
                    <a:cubicBezTo>
                      <a:pt x="146845" y="418306"/>
                      <a:pt x="65882" y="414338"/>
                      <a:pt x="0" y="354807"/>
                    </a:cubicBezTo>
                    <a:lnTo>
                      <a:pt x="33339" y="76200"/>
                    </a:lnTo>
                    <a:cubicBezTo>
                      <a:pt x="75407" y="31353"/>
                      <a:pt x="118629" y="0"/>
                      <a:pt x="2238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A07C9874-29CA-BDC0-326D-50B0994AC16F}"/>
                  </a:ext>
                </a:extLst>
              </p:cNvPr>
              <p:cNvSpPr/>
              <p:nvPr/>
            </p:nvSpPr>
            <p:spPr>
              <a:xfrm>
                <a:off x="2447925" y="1969292"/>
                <a:ext cx="362406" cy="1524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FF05D678-A195-64FC-0954-A847C5552EE6}"/>
                  </a:ext>
                </a:extLst>
              </p:cNvPr>
              <p:cNvSpPr/>
              <p:nvPr/>
            </p:nvSpPr>
            <p:spPr>
              <a:xfrm>
                <a:off x="2289175" y="2475734"/>
                <a:ext cx="663576" cy="184916"/>
              </a:xfrm>
              <a:custGeom>
                <a:avLst/>
                <a:gdLst>
                  <a:gd name="connsiteX0" fmla="*/ 331788 w 663576"/>
                  <a:gd name="connsiteY0" fmla="*/ 0 h 184916"/>
                  <a:gd name="connsiteX1" fmla="*/ 637502 w 663576"/>
                  <a:gd name="connsiteY1" fmla="*/ 56469 h 184916"/>
                  <a:gd name="connsiteX2" fmla="*/ 654402 w 663576"/>
                  <a:gd name="connsiteY2" fmla="*/ 71641 h 184916"/>
                  <a:gd name="connsiteX3" fmla="*/ 656896 w 663576"/>
                  <a:gd name="connsiteY3" fmla="*/ 73993 h 184916"/>
                  <a:gd name="connsiteX4" fmla="*/ 663576 w 663576"/>
                  <a:gd name="connsiteY4" fmla="*/ 92458 h 184916"/>
                  <a:gd name="connsiteX5" fmla="*/ 331788 w 663576"/>
                  <a:gd name="connsiteY5" fmla="*/ 184916 h 184916"/>
                  <a:gd name="connsiteX6" fmla="*/ 0 w 663576"/>
                  <a:gd name="connsiteY6" fmla="*/ 92458 h 184916"/>
                  <a:gd name="connsiteX7" fmla="*/ 6741 w 663576"/>
                  <a:gd name="connsiteY7" fmla="*/ 73825 h 184916"/>
                  <a:gd name="connsiteX8" fmla="*/ 20387 w 663576"/>
                  <a:gd name="connsiteY8" fmla="*/ 61574 h 184916"/>
                  <a:gd name="connsiteX9" fmla="*/ 25306 w 663576"/>
                  <a:gd name="connsiteY9" fmla="*/ 57706 h 184916"/>
                  <a:gd name="connsiteX10" fmla="*/ 28924 w 663576"/>
                  <a:gd name="connsiteY10" fmla="*/ 55006 h 184916"/>
                  <a:gd name="connsiteX11" fmla="*/ 56664 w 663576"/>
                  <a:gd name="connsiteY11" fmla="*/ 40764 h 184916"/>
                  <a:gd name="connsiteX12" fmla="*/ 331788 w 663576"/>
                  <a:gd name="connsiteY12" fmla="*/ 0 h 18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3576" h="184916">
                    <a:moveTo>
                      <a:pt x="331788" y="0"/>
                    </a:moveTo>
                    <a:cubicBezTo>
                      <a:pt x="469219" y="0"/>
                      <a:pt x="587134" y="23285"/>
                      <a:pt x="637502" y="56469"/>
                    </a:cubicBezTo>
                    <a:lnTo>
                      <a:pt x="654402" y="71641"/>
                    </a:lnTo>
                    <a:lnTo>
                      <a:pt x="656896" y="73993"/>
                    </a:lnTo>
                    <a:lnTo>
                      <a:pt x="663576" y="92458"/>
                    </a:lnTo>
                    <a:cubicBezTo>
                      <a:pt x="663576" y="143521"/>
                      <a:pt x="515029" y="184916"/>
                      <a:pt x="331788" y="184916"/>
                    </a:cubicBezTo>
                    <a:cubicBezTo>
                      <a:pt x="148547" y="184916"/>
                      <a:pt x="0" y="143521"/>
                      <a:pt x="0" y="92458"/>
                    </a:cubicBezTo>
                    <a:cubicBezTo>
                      <a:pt x="0" y="86075"/>
                      <a:pt x="2321" y="79843"/>
                      <a:pt x="6741" y="73825"/>
                    </a:cubicBezTo>
                    <a:lnTo>
                      <a:pt x="20387" y="61574"/>
                    </a:lnTo>
                    <a:lnTo>
                      <a:pt x="25306" y="57706"/>
                    </a:lnTo>
                    <a:lnTo>
                      <a:pt x="28924" y="55006"/>
                    </a:lnTo>
                    <a:lnTo>
                      <a:pt x="56664" y="40764"/>
                    </a:lnTo>
                    <a:cubicBezTo>
                      <a:pt x="116289" y="16170"/>
                      <a:pt x="217262" y="0"/>
                      <a:pt x="331788" y="0"/>
                    </a:cubicBez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5457A4A6-4787-767A-6EAA-E36BAC3647F5}"/>
                  </a:ext>
                </a:extLst>
              </p:cNvPr>
              <p:cNvSpPr/>
              <p:nvPr/>
            </p:nvSpPr>
            <p:spPr>
              <a:xfrm>
                <a:off x="1938655" y="2537308"/>
                <a:ext cx="1379220" cy="3171342"/>
              </a:xfrm>
              <a:custGeom>
                <a:avLst/>
                <a:gdLst>
                  <a:gd name="connsiteX0" fmla="*/ 378368 w 1386681"/>
                  <a:gd name="connsiteY0" fmla="*/ 0 h 3171342"/>
                  <a:gd name="connsiteX1" fmla="*/ 364722 w 1386681"/>
                  <a:gd name="connsiteY1" fmla="*/ 12251 h 3171342"/>
                  <a:gd name="connsiteX2" fmla="*/ 357981 w 1386681"/>
                  <a:gd name="connsiteY2" fmla="*/ 30884 h 3171342"/>
                  <a:gd name="connsiteX3" fmla="*/ 689769 w 1386681"/>
                  <a:gd name="connsiteY3" fmla="*/ 123342 h 3171342"/>
                  <a:gd name="connsiteX4" fmla="*/ 1021557 w 1386681"/>
                  <a:gd name="connsiteY4" fmla="*/ 30884 h 3171342"/>
                  <a:gd name="connsiteX5" fmla="*/ 1014877 w 1386681"/>
                  <a:gd name="connsiteY5" fmla="*/ 12419 h 3171342"/>
                  <a:gd name="connsiteX6" fmla="*/ 1082245 w 1386681"/>
                  <a:gd name="connsiteY6" fmla="*/ 75954 h 3171342"/>
                  <a:gd name="connsiteX7" fmla="*/ 1163234 w 1386681"/>
                  <a:gd name="connsiteY7" fmla="*/ 155045 h 3171342"/>
                  <a:gd name="connsiteX8" fmla="*/ 1386320 w 1386681"/>
                  <a:gd name="connsiteY8" fmla="*/ 534331 h 3171342"/>
                  <a:gd name="connsiteX9" fmla="*/ 1313475 w 1386681"/>
                  <a:gd name="connsiteY9" fmla="*/ 2702343 h 3171342"/>
                  <a:gd name="connsiteX10" fmla="*/ 1267948 w 1386681"/>
                  <a:gd name="connsiteY10" fmla="*/ 2903693 h 3171342"/>
                  <a:gd name="connsiteX11" fmla="*/ 1131364 w 1386681"/>
                  <a:gd name="connsiteY11" fmla="*/ 3058216 h 3171342"/>
                  <a:gd name="connsiteX12" fmla="*/ 648770 w 1386681"/>
                  <a:gd name="connsiteY12" fmla="*/ 3170597 h 3171342"/>
                  <a:gd name="connsiteX13" fmla="*/ 380157 w 1386681"/>
                  <a:gd name="connsiteY13" fmla="*/ 3133137 h 3171342"/>
                  <a:gd name="connsiteX14" fmla="*/ 220809 w 1386681"/>
                  <a:gd name="connsiteY14" fmla="*/ 3020756 h 3171342"/>
                  <a:gd name="connsiteX15" fmla="*/ 61463 w 1386681"/>
                  <a:gd name="connsiteY15" fmla="*/ 2627423 h 3171342"/>
                  <a:gd name="connsiteX16" fmla="*/ 0 w 1386681"/>
                  <a:gd name="connsiteY16" fmla="*/ 438338 h 3171342"/>
                  <a:gd name="connsiteX17" fmla="*/ 259508 w 1386681"/>
                  <a:gd name="connsiteY17" fmla="*/ 103537 h 3171342"/>
                  <a:gd name="connsiteX18" fmla="*/ 321931 w 1386681"/>
                  <a:gd name="connsiteY18" fmla="*/ 44384 h 3171342"/>
                  <a:gd name="connsiteX19" fmla="*/ 378368 w 1386681"/>
                  <a:gd name="connsiteY19" fmla="*/ 0 h 317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6681" h="3171342">
                    <a:moveTo>
                      <a:pt x="378368" y="0"/>
                    </a:moveTo>
                    <a:lnTo>
                      <a:pt x="364722" y="12251"/>
                    </a:lnTo>
                    <a:cubicBezTo>
                      <a:pt x="360302" y="18269"/>
                      <a:pt x="357981" y="24501"/>
                      <a:pt x="357981" y="30884"/>
                    </a:cubicBezTo>
                    <a:cubicBezTo>
                      <a:pt x="357981" y="81947"/>
                      <a:pt x="506528" y="123342"/>
                      <a:pt x="689769" y="123342"/>
                    </a:cubicBezTo>
                    <a:cubicBezTo>
                      <a:pt x="873010" y="123342"/>
                      <a:pt x="1021557" y="81947"/>
                      <a:pt x="1021557" y="30884"/>
                    </a:cubicBezTo>
                    <a:lnTo>
                      <a:pt x="1014877" y="12419"/>
                    </a:lnTo>
                    <a:lnTo>
                      <a:pt x="1082245" y="75954"/>
                    </a:lnTo>
                    <a:cubicBezTo>
                      <a:pt x="1107179" y="99830"/>
                      <a:pt x="1133831" y="125779"/>
                      <a:pt x="1163234" y="155045"/>
                    </a:cubicBezTo>
                    <a:cubicBezTo>
                      <a:pt x="1280846" y="272109"/>
                      <a:pt x="1393908" y="443020"/>
                      <a:pt x="1386320" y="534331"/>
                    </a:cubicBezTo>
                    <a:lnTo>
                      <a:pt x="1313475" y="2702343"/>
                    </a:lnTo>
                    <a:cubicBezTo>
                      <a:pt x="1303611" y="2783506"/>
                      <a:pt x="1298300" y="2831894"/>
                      <a:pt x="1267948" y="2903693"/>
                    </a:cubicBezTo>
                    <a:cubicBezTo>
                      <a:pt x="1237595" y="2975492"/>
                      <a:pt x="1187516" y="3032462"/>
                      <a:pt x="1131364" y="3058216"/>
                    </a:cubicBezTo>
                    <a:cubicBezTo>
                      <a:pt x="1075213" y="3083970"/>
                      <a:pt x="766383" y="3165915"/>
                      <a:pt x="648770" y="3170597"/>
                    </a:cubicBezTo>
                    <a:cubicBezTo>
                      <a:pt x="531157" y="3175279"/>
                      <a:pt x="426443" y="3157330"/>
                      <a:pt x="380157" y="3133137"/>
                    </a:cubicBezTo>
                    <a:cubicBezTo>
                      <a:pt x="333871" y="3108943"/>
                      <a:pt x="283030" y="3088652"/>
                      <a:pt x="220809" y="3020756"/>
                    </a:cubicBezTo>
                    <a:cubicBezTo>
                      <a:pt x="158589" y="2952859"/>
                      <a:pt x="62222" y="2774923"/>
                      <a:pt x="61463" y="2627423"/>
                    </a:cubicBezTo>
                    <a:lnTo>
                      <a:pt x="0" y="438338"/>
                    </a:lnTo>
                    <a:cubicBezTo>
                      <a:pt x="1" y="347030"/>
                      <a:pt x="175282" y="193286"/>
                      <a:pt x="259508" y="103537"/>
                    </a:cubicBezTo>
                    <a:cubicBezTo>
                      <a:pt x="280565" y="81100"/>
                      <a:pt x="301337" y="61834"/>
                      <a:pt x="321931" y="44384"/>
                    </a:cubicBezTo>
                    <a:lnTo>
                      <a:pt x="378368" y="0"/>
                    </a:ln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D6F3F2B0-B30F-F767-60C0-259EB9A4E725}"/>
                  </a:ext>
                </a:extLst>
              </p:cNvPr>
              <p:cNvSpPr/>
              <p:nvPr/>
            </p:nvSpPr>
            <p:spPr>
              <a:xfrm>
                <a:off x="1908410" y="3136974"/>
                <a:ext cx="1438975" cy="1230024"/>
              </a:xfrm>
              <a:custGeom>
                <a:avLst/>
                <a:gdLst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14" fmla="*/ 0 w 1438975"/>
                  <a:gd name="connsiteY14" fmla="*/ 0 h 123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8975" h="1230024">
                    <a:moveTo>
                      <a:pt x="0" y="0"/>
                    </a:moveTo>
                    <a:lnTo>
                      <a:pt x="7586" y="17143"/>
                    </a:lnTo>
                    <a:cubicBezTo>
                      <a:pt x="53685" y="116411"/>
                      <a:pt x="110835" y="211662"/>
                      <a:pt x="216205" y="258691"/>
                    </a:cubicBezTo>
                    <a:cubicBezTo>
                      <a:pt x="356699" y="321397"/>
                      <a:pt x="617048" y="311078"/>
                      <a:pt x="806755" y="294409"/>
                    </a:cubicBezTo>
                    <a:cubicBezTo>
                      <a:pt x="996462" y="277740"/>
                      <a:pt x="1253637" y="239641"/>
                      <a:pt x="1328249" y="187253"/>
                    </a:cubicBezTo>
                    <a:cubicBezTo>
                      <a:pt x="1365555" y="161059"/>
                      <a:pt x="1396909" y="131293"/>
                      <a:pt x="1426774" y="100635"/>
                    </a:cubicBezTo>
                    <a:lnTo>
                      <a:pt x="1438975" y="88109"/>
                    </a:lnTo>
                    <a:lnTo>
                      <a:pt x="1408774" y="962075"/>
                    </a:lnTo>
                    <a:lnTo>
                      <a:pt x="1376172" y="997771"/>
                    </a:lnTo>
                    <a:cubicBezTo>
                      <a:pt x="1346902" y="1029818"/>
                      <a:pt x="1316740" y="1060378"/>
                      <a:pt x="1283005" y="1084984"/>
                    </a:cubicBezTo>
                    <a:cubicBezTo>
                      <a:pt x="1215536" y="1134197"/>
                      <a:pt x="570216" y="1254847"/>
                      <a:pt x="442423" y="1225478"/>
                    </a:cubicBezTo>
                    <a:cubicBezTo>
                      <a:pt x="314630" y="1196109"/>
                      <a:pt x="214617" y="1170709"/>
                      <a:pt x="170961" y="1123085"/>
                    </a:cubicBezTo>
                    <a:cubicBezTo>
                      <a:pt x="127305" y="1075461"/>
                      <a:pt x="109843" y="1046290"/>
                      <a:pt x="70354" y="989438"/>
                    </a:cubicBezTo>
                    <a:lnTo>
                      <a:pt x="26751" y="92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90E213C0-E6A4-29D9-6340-A37305AED286}"/>
                </a:ext>
              </a:extLst>
            </p:cNvPr>
            <p:cNvGrpSpPr/>
            <p:nvPr/>
          </p:nvGrpSpPr>
          <p:grpSpPr>
            <a:xfrm>
              <a:off x="8338666" y="4511307"/>
              <a:ext cx="479181" cy="1243910"/>
              <a:chOff x="1902619" y="1969292"/>
              <a:chExt cx="1450559" cy="3765516"/>
            </a:xfrm>
          </p:grpSpPr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45D79332-9A24-83AE-B2C0-B91E0CF65451}"/>
                  </a:ext>
                </a:extLst>
              </p:cNvPr>
              <p:cNvSpPr/>
              <p:nvPr/>
            </p:nvSpPr>
            <p:spPr>
              <a:xfrm>
                <a:off x="1902619" y="2286000"/>
                <a:ext cx="1450559" cy="3448808"/>
              </a:xfrm>
              <a:custGeom>
                <a:avLst/>
                <a:gdLst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0 w 1457325"/>
                  <a:gd name="connsiteY2" fmla="*/ 642938 h 3448050"/>
                  <a:gd name="connsiteX3" fmla="*/ 71438 w 1457325"/>
                  <a:gd name="connsiteY3" fmla="*/ 2895600 h 3448050"/>
                  <a:gd name="connsiteX4" fmla="*/ 238125 w 1457325"/>
                  <a:gd name="connsiteY4" fmla="*/ 3295650 h 3448050"/>
                  <a:gd name="connsiteX5" fmla="*/ 404813 w 1457325"/>
                  <a:gd name="connsiteY5" fmla="*/ 3409950 h 3448050"/>
                  <a:gd name="connsiteX6" fmla="*/ 685800 w 1457325"/>
                  <a:gd name="connsiteY6" fmla="*/ 3448050 h 3448050"/>
                  <a:gd name="connsiteX7" fmla="*/ 1190625 w 1457325"/>
                  <a:gd name="connsiteY7" fmla="*/ 3333750 h 3448050"/>
                  <a:gd name="connsiteX8" fmla="*/ 1295400 w 1457325"/>
                  <a:gd name="connsiteY8" fmla="*/ 3200400 h 3448050"/>
                  <a:gd name="connsiteX9" fmla="*/ 1381125 w 1457325"/>
                  <a:gd name="connsiteY9" fmla="*/ 2971800 h 3448050"/>
                  <a:gd name="connsiteX10" fmla="*/ 1457325 w 1457325"/>
                  <a:gd name="connsiteY10" fmla="*/ 766763 h 3448050"/>
                  <a:gd name="connsiteX11" fmla="*/ 1223963 w 1457325"/>
                  <a:gd name="connsiteY11" fmla="*/ 381000 h 3448050"/>
                  <a:gd name="connsiteX12" fmla="*/ 909638 w 1457325"/>
                  <a:gd name="connsiteY12" fmla="*/ 128588 h 3448050"/>
                  <a:gd name="connsiteX13" fmla="*/ 909638 w 1457325"/>
                  <a:gd name="connsiteY13" fmla="*/ 0 h 3448050"/>
                  <a:gd name="connsiteX14" fmla="*/ 566738 w 1457325"/>
                  <a:gd name="connsiteY14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47 w 1457724"/>
                  <a:gd name="connsiteY0" fmla="*/ 0 h 3449105"/>
                  <a:gd name="connsiteX1" fmla="*/ 535803 w 1457724"/>
                  <a:gd name="connsiteY1" fmla="*/ 121444 h 3449105"/>
                  <a:gd name="connsiteX2" fmla="*/ 278627 w 1457724"/>
                  <a:gd name="connsiteY2" fmla="*/ 328613 h 3449105"/>
                  <a:gd name="connsiteX3" fmla="*/ 21 w 1457724"/>
                  <a:gd name="connsiteY3" fmla="*/ 642938 h 3449105"/>
                  <a:gd name="connsiteX4" fmla="*/ 71459 w 1457724"/>
                  <a:gd name="connsiteY4" fmla="*/ 2895600 h 3449105"/>
                  <a:gd name="connsiteX5" fmla="*/ 238146 w 1457724"/>
                  <a:gd name="connsiteY5" fmla="*/ 3295650 h 3449105"/>
                  <a:gd name="connsiteX6" fmla="*/ 404834 w 1457724"/>
                  <a:gd name="connsiteY6" fmla="*/ 3409950 h 3449105"/>
                  <a:gd name="connsiteX7" fmla="*/ 685821 w 1457724"/>
                  <a:gd name="connsiteY7" fmla="*/ 3448050 h 3449105"/>
                  <a:gd name="connsiteX8" fmla="*/ 1190646 w 1457724"/>
                  <a:gd name="connsiteY8" fmla="*/ 3333750 h 3449105"/>
                  <a:gd name="connsiteX9" fmla="*/ 1314471 w 1457724"/>
                  <a:gd name="connsiteY9" fmla="*/ 3169444 h 3449105"/>
                  <a:gd name="connsiteX10" fmla="*/ 1381146 w 1457724"/>
                  <a:gd name="connsiteY10" fmla="*/ 2971800 h 3449105"/>
                  <a:gd name="connsiteX11" fmla="*/ 1457346 w 1457724"/>
                  <a:gd name="connsiteY11" fmla="*/ 766763 h 3449105"/>
                  <a:gd name="connsiteX12" fmla="*/ 1223984 w 1457724"/>
                  <a:gd name="connsiteY12" fmla="*/ 381000 h 3449105"/>
                  <a:gd name="connsiteX13" fmla="*/ 923947 w 1457724"/>
                  <a:gd name="connsiteY13" fmla="*/ 104775 h 3449105"/>
                  <a:gd name="connsiteX14" fmla="*/ 909659 w 1457724"/>
                  <a:gd name="connsiteY14" fmla="*/ 0 h 3449105"/>
                  <a:gd name="connsiteX15" fmla="*/ 542947 w 1457724"/>
                  <a:gd name="connsiteY15" fmla="*/ 0 h 3449105"/>
                  <a:gd name="connsiteX0" fmla="*/ 535805 w 1450582"/>
                  <a:gd name="connsiteY0" fmla="*/ 0 h 3449105"/>
                  <a:gd name="connsiteX1" fmla="*/ 528661 w 1450582"/>
                  <a:gd name="connsiteY1" fmla="*/ 121444 h 3449105"/>
                  <a:gd name="connsiteX2" fmla="*/ 271485 w 1450582"/>
                  <a:gd name="connsiteY2" fmla="*/ 328613 h 3449105"/>
                  <a:gd name="connsiteX3" fmla="*/ 23 w 1450582"/>
                  <a:gd name="connsiteY3" fmla="*/ 669131 h 3449105"/>
                  <a:gd name="connsiteX4" fmla="*/ 64317 w 1450582"/>
                  <a:gd name="connsiteY4" fmla="*/ 2895600 h 3449105"/>
                  <a:gd name="connsiteX5" fmla="*/ 231004 w 1450582"/>
                  <a:gd name="connsiteY5" fmla="*/ 3295650 h 3449105"/>
                  <a:gd name="connsiteX6" fmla="*/ 397692 w 1450582"/>
                  <a:gd name="connsiteY6" fmla="*/ 3409950 h 3449105"/>
                  <a:gd name="connsiteX7" fmla="*/ 678679 w 1450582"/>
                  <a:gd name="connsiteY7" fmla="*/ 3448050 h 3449105"/>
                  <a:gd name="connsiteX8" fmla="*/ 1183504 w 1450582"/>
                  <a:gd name="connsiteY8" fmla="*/ 3333750 h 3449105"/>
                  <a:gd name="connsiteX9" fmla="*/ 1307329 w 1450582"/>
                  <a:gd name="connsiteY9" fmla="*/ 3169444 h 3449105"/>
                  <a:gd name="connsiteX10" fmla="*/ 1374004 w 1450582"/>
                  <a:gd name="connsiteY10" fmla="*/ 2971800 h 3449105"/>
                  <a:gd name="connsiteX11" fmla="*/ 1450204 w 1450582"/>
                  <a:gd name="connsiteY11" fmla="*/ 766763 h 3449105"/>
                  <a:gd name="connsiteX12" fmla="*/ 1216842 w 1450582"/>
                  <a:gd name="connsiteY12" fmla="*/ 381000 h 3449105"/>
                  <a:gd name="connsiteX13" fmla="*/ 916805 w 1450582"/>
                  <a:gd name="connsiteY13" fmla="*/ 104775 h 3449105"/>
                  <a:gd name="connsiteX14" fmla="*/ 902517 w 1450582"/>
                  <a:gd name="connsiteY14" fmla="*/ 0 h 3449105"/>
                  <a:gd name="connsiteX15" fmla="*/ 535805 w 1450582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50559" h="3448808">
                    <a:moveTo>
                      <a:pt x="535782" y="0"/>
                    </a:moveTo>
                    <a:lnTo>
                      <a:pt x="528638" y="121444"/>
                    </a:lnTo>
                    <a:cubicBezTo>
                      <a:pt x="442913" y="197644"/>
                      <a:pt x="359568" y="237332"/>
                      <a:pt x="271462" y="328613"/>
                    </a:cubicBezTo>
                    <a:cubicBezTo>
                      <a:pt x="183356" y="419894"/>
                      <a:pt x="1" y="576264"/>
                      <a:pt x="0" y="669131"/>
                    </a:cubicBezTo>
                    <a:lnTo>
                      <a:pt x="64294" y="2895600"/>
                    </a:lnTo>
                    <a:cubicBezTo>
                      <a:pt x="65088" y="3045619"/>
                      <a:pt x="165894" y="3226594"/>
                      <a:pt x="230981" y="3295650"/>
                    </a:cubicBezTo>
                    <a:cubicBezTo>
                      <a:pt x="296068" y="3364706"/>
                      <a:pt x="349251" y="3385343"/>
                      <a:pt x="397669" y="3409950"/>
                    </a:cubicBezTo>
                    <a:cubicBezTo>
                      <a:pt x="446087" y="3434557"/>
                      <a:pt x="555625" y="3452812"/>
                      <a:pt x="678656" y="3448050"/>
                    </a:cubicBezTo>
                    <a:cubicBezTo>
                      <a:pt x="801687" y="3443288"/>
                      <a:pt x="1124743" y="3359944"/>
                      <a:pt x="1183481" y="3333750"/>
                    </a:cubicBezTo>
                    <a:cubicBezTo>
                      <a:pt x="1242219" y="3307556"/>
                      <a:pt x="1294605" y="3249613"/>
                      <a:pt x="1326356" y="3176588"/>
                    </a:cubicBezTo>
                    <a:cubicBezTo>
                      <a:pt x="1358107" y="3103563"/>
                      <a:pt x="1363662" y="3054349"/>
                      <a:pt x="1373981" y="2971800"/>
                    </a:cubicBezTo>
                    <a:lnTo>
                      <a:pt x="1450181" y="766763"/>
                    </a:lnTo>
                    <a:cubicBezTo>
                      <a:pt x="1458119" y="673893"/>
                      <a:pt x="1339849" y="500063"/>
                      <a:pt x="1216819" y="381000"/>
                    </a:cubicBezTo>
                    <a:cubicBezTo>
                      <a:pt x="1093789" y="261937"/>
                      <a:pt x="1016794" y="196850"/>
                      <a:pt x="916782" y="104775"/>
                    </a:cubicBezTo>
                    <a:lnTo>
                      <a:pt x="902494" y="0"/>
                    </a:lnTo>
                    <a:lnTo>
                      <a:pt x="535782" y="0"/>
                    </a:ln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18A79F4E-5941-FC7A-2FB9-2A3B5FAFAA08}"/>
                  </a:ext>
                </a:extLst>
              </p:cNvPr>
              <p:cNvSpPr/>
              <p:nvPr/>
            </p:nvSpPr>
            <p:spPr>
              <a:xfrm>
                <a:off x="2416969" y="1971674"/>
                <a:ext cx="426244" cy="419128"/>
              </a:xfrm>
              <a:custGeom>
                <a:avLst/>
                <a:gdLst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5744 w 448253"/>
                  <a:gd name="connsiteY8" fmla="*/ 80963 h 419128"/>
                  <a:gd name="connsiteX9" fmla="*/ 33340 w 448253"/>
                  <a:gd name="connsiteY9" fmla="*/ 76200 h 419128"/>
                  <a:gd name="connsiteX10" fmla="*/ 223840 w 448253"/>
                  <a:gd name="connsiteY10" fmla="*/ 0 h 419128"/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3340 w 448253"/>
                  <a:gd name="connsiteY8" fmla="*/ 76200 h 419128"/>
                  <a:gd name="connsiteX9" fmla="*/ 223840 w 448253"/>
                  <a:gd name="connsiteY9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11936 w 447677"/>
                  <a:gd name="connsiteY2" fmla="*/ 80963 h 419128"/>
                  <a:gd name="connsiteX3" fmla="*/ 447677 w 447677"/>
                  <a:gd name="connsiteY3" fmla="*/ 354807 h 419128"/>
                  <a:gd name="connsiteX4" fmla="*/ 233364 w 447677"/>
                  <a:gd name="connsiteY4" fmla="*/ 419100 h 419128"/>
                  <a:gd name="connsiteX5" fmla="*/ 1 w 447677"/>
                  <a:gd name="connsiteY5" fmla="*/ 354807 h 419128"/>
                  <a:gd name="connsiteX6" fmla="*/ 35124 w 447677"/>
                  <a:gd name="connsiteY6" fmla="*/ 80963 h 419128"/>
                  <a:gd name="connsiteX7" fmla="*/ 33340 w 447677"/>
                  <a:gd name="connsiteY7" fmla="*/ 76200 h 419128"/>
                  <a:gd name="connsiteX8" fmla="*/ 223840 w 447677"/>
                  <a:gd name="connsiteY8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47677 w 447677"/>
                  <a:gd name="connsiteY2" fmla="*/ 354807 h 419128"/>
                  <a:gd name="connsiteX3" fmla="*/ 233364 w 447677"/>
                  <a:gd name="connsiteY3" fmla="*/ 419100 h 419128"/>
                  <a:gd name="connsiteX4" fmla="*/ 1 w 447677"/>
                  <a:gd name="connsiteY4" fmla="*/ 354807 h 419128"/>
                  <a:gd name="connsiteX5" fmla="*/ 35124 w 447677"/>
                  <a:gd name="connsiteY5" fmla="*/ 80963 h 419128"/>
                  <a:gd name="connsiteX6" fmla="*/ 33340 w 447677"/>
                  <a:gd name="connsiteY6" fmla="*/ 76200 h 419128"/>
                  <a:gd name="connsiteX7" fmla="*/ 223840 w 447677"/>
                  <a:gd name="connsiteY7" fmla="*/ 0 h 419128"/>
                  <a:gd name="connsiteX0" fmla="*/ 238396 w 462233"/>
                  <a:gd name="connsiteY0" fmla="*/ 0 h 419128"/>
                  <a:gd name="connsiteX1" fmla="*/ 428896 w 462233"/>
                  <a:gd name="connsiteY1" fmla="*/ 76200 h 419128"/>
                  <a:gd name="connsiteX2" fmla="*/ 462233 w 462233"/>
                  <a:gd name="connsiteY2" fmla="*/ 354807 h 419128"/>
                  <a:gd name="connsiteX3" fmla="*/ 247920 w 462233"/>
                  <a:gd name="connsiteY3" fmla="*/ 419100 h 419128"/>
                  <a:gd name="connsiteX4" fmla="*/ 14557 w 462233"/>
                  <a:gd name="connsiteY4" fmla="*/ 354807 h 419128"/>
                  <a:gd name="connsiteX5" fmla="*/ 47896 w 462233"/>
                  <a:gd name="connsiteY5" fmla="*/ 76200 h 419128"/>
                  <a:gd name="connsiteX6" fmla="*/ 238396 w 462233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7676" h="419128">
                    <a:moveTo>
                      <a:pt x="223839" y="0"/>
                    </a:moveTo>
                    <a:cubicBezTo>
                      <a:pt x="329049" y="0"/>
                      <a:pt x="414339" y="34116"/>
                      <a:pt x="414339" y="76200"/>
                    </a:cubicBezTo>
                    <a:lnTo>
                      <a:pt x="447676" y="354807"/>
                    </a:lnTo>
                    <a:cubicBezTo>
                      <a:pt x="408782" y="404019"/>
                      <a:pt x="319881" y="419894"/>
                      <a:pt x="233363" y="419100"/>
                    </a:cubicBezTo>
                    <a:cubicBezTo>
                      <a:pt x="146845" y="418306"/>
                      <a:pt x="65882" y="414338"/>
                      <a:pt x="0" y="354807"/>
                    </a:cubicBezTo>
                    <a:lnTo>
                      <a:pt x="33339" y="76200"/>
                    </a:lnTo>
                    <a:cubicBezTo>
                      <a:pt x="75407" y="31353"/>
                      <a:pt x="118629" y="0"/>
                      <a:pt x="2238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C8C8D25A-8435-000D-27EE-881D155D4AAF}"/>
                  </a:ext>
                </a:extLst>
              </p:cNvPr>
              <p:cNvSpPr/>
              <p:nvPr/>
            </p:nvSpPr>
            <p:spPr>
              <a:xfrm>
                <a:off x="2447925" y="1969292"/>
                <a:ext cx="362406" cy="1524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4B75CF9B-5819-900B-2802-C5090DC1FFC2}"/>
                  </a:ext>
                </a:extLst>
              </p:cNvPr>
              <p:cNvSpPr/>
              <p:nvPr/>
            </p:nvSpPr>
            <p:spPr>
              <a:xfrm>
                <a:off x="2289175" y="2475734"/>
                <a:ext cx="663576" cy="184916"/>
              </a:xfrm>
              <a:custGeom>
                <a:avLst/>
                <a:gdLst>
                  <a:gd name="connsiteX0" fmla="*/ 331788 w 663576"/>
                  <a:gd name="connsiteY0" fmla="*/ 0 h 184916"/>
                  <a:gd name="connsiteX1" fmla="*/ 637502 w 663576"/>
                  <a:gd name="connsiteY1" fmla="*/ 56469 h 184916"/>
                  <a:gd name="connsiteX2" fmla="*/ 654402 w 663576"/>
                  <a:gd name="connsiteY2" fmla="*/ 71641 h 184916"/>
                  <a:gd name="connsiteX3" fmla="*/ 656896 w 663576"/>
                  <a:gd name="connsiteY3" fmla="*/ 73993 h 184916"/>
                  <a:gd name="connsiteX4" fmla="*/ 663576 w 663576"/>
                  <a:gd name="connsiteY4" fmla="*/ 92458 h 184916"/>
                  <a:gd name="connsiteX5" fmla="*/ 331788 w 663576"/>
                  <a:gd name="connsiteY5" fmla="*/ 184916 h 184916"/>
                  <a:gd name="connsiteX6" fmla="*/ 0 w 663576"/>
                  <a:gd name="connsiteY6" fmla="*/ 92458 h 184916"/>
                  <a:gd name="connsiteX7" fmla="*/ 6741 w 663576"/>
                  <a:gd name="connsiteY7" fmla="*/ 73825 h 184916"/>
                  <a:gd name="connsiteX8" fmla="*/ 20387 w 663576"/>
                  <a:gd name="connsiteY8" fmla="*/ 61574 h 184916"/>
                  <a:gd name="connsiteX9" fmla="*/ 25306 w 663576"/>
                  <a:gd name="connsiteY9" fmla="*/ 57706 h 184916"/>
                  <a:gd name="connsiteX10" fmla="*/ 28924 w 663576"/>
                  <a:gd name="connsiteY10" fmla="*/ 55006 h 184916"/>
                  <a:gd name="connsiteX11" fmla="*/ 56664 w 663576"/>
                  <a:gd name="connsiteY11" fmla="*/ 40764 h 184916"/>
                  <a:gd name="connsiteX12" fmla="*/ 331788 w 663576"/>
                  <a:gd name="connsiteY12" fmla="*/ 0 h 18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3576" h="184916">
                    <a:moveTo>
                      <a:pt x="331788" y="0"/>
                    </a:moveTo>
                    <a:cubicBezTo>
                      <a:pt x="469219" y="0"/>
                      <a:pt x="587134" y="23285"/>
                      <a:pt x="637502" y="56469"/>
                    </a:cubicBezTo>
                    <a:lnTo>
                      <a:pt x="654402" y="71641"/>
                    </a:lnTo>
                    <a:lnTo>
                      <a:pt x="656896" y="73993"/>
                    </a:lnTo>
                    <a:lnTo>
                      <a:pt x="663576" y="92458"/>
                    </a:lnTo>
                    <a:cubicBezTo>
                      <a:pt x="663576" y="143521"/>
                      <a:pt x="515029" y="184916"/>
                      <a:pt x="331788" y="184916"/>
                    </a:cubicBezTo>
                    <a:cubicBezTo>
                      <a:pt x="148547" y="184916"/>
                      <a:pt x="0" y="143521"/>
                      <a:pt x="0" y="92458"/>
                    </a:cubicBezTo>
                    <a:cubicBezTo>
                      <a:pt x="0" y="86075"/>
                      <a:pt x="2321" y="79843"/>
                      <a:pt x="6741" y="73825"/>
                    </a:cubicBezTo>
                    <a:lnTo>
                      <a:pt x="20387" y="61574"/>
                    </a:lnTo>
                    <a:lnTo>
                      <a:pt x="25306" y="57706"/>
                    </a:lnTo>
                    <a:lnTo>
                      <a:pt x="28924" y="55006"/>
                    </a:lnTo>
                    <a:lnTo>
                      <a:pt x="56664" y="40764"/>
                    </a:lnTo>
                    <a:cubicBezTo>
                      <a:pt x="116289" y="16170"/>
                      <a:pt x="217262" y="0"/>
                      <a:pt x="331788" y="0"/>
                    </a:cubicBez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0BC41186-3216-3354-7A96-291E88E40227}"/>
                  </a:ext>
                </a:extLst>
              </p:cNvPr>
              <p:cNvSpPr/>
              <p:nvPr/>
            </p:nvSpPr>
            <p:spPr>
              <a:xfrm>
                <a:off x="1938655" y="2537308"/>
                <a:ext cx="1379220" cy="3171342"/>
              </a:xfrm>
              <a:custGeom>
                <a:avLst/>
                <a:gdLst>
                  <a:gd name="connsiteX0" fmla="*/ 378368 w 1386681"/>
                  <a:gd name="connsiteY0" fmla="*/ 0 h 3171342"/>
                  <a:gd name="connsiteX1" fmla="*/ 364722 w 1386681"/>
                  <a:gd name="connsiteY1" fmla="*/ 12251 h 3171342"/>
                  <a:gd name="connsiteX2" fmla="*/ 357981 w 1386681"/>
                  <a:gd name="connsiteY2" fmla="*/ 30884 h 3171342"/>
                  <a:gd name="connsiteX3" fmla="*/ 689769 w 1386681"/>
                  <a:gd name="connsiteY3" fmla="*/ 123342 h 3171342"/>
                  <a:gd name="connsiteX4" fmla="*/ 1021557 w 1386681"/>
                  <a:gd name="connsiteY4" fmla="*/ 30884 h 3171342"/>
                  <a:gd name="connsiteX5" fmla="*/ 1014877 w 1386681"/>
                  <a:gd name="connsiteY5" fmla="*/ 12419 h 3171342"/>
                  <a:gd name="connsiteX6" fmla="*/ 1082245 w 1386681"/>
                  <a:gd name="connsiteY6" fmla="*/ 75954 h 3171342"/>
                  <a:gd name="connsiteX7" fmla="*/ 1163234 w 1386681"/>
                  <a:gd name="connsiteY7" fmla="*/ 155045 h 3171342"/>
                  <a:gd name="connsiteX8" fmla="*/ 1386320 w 1386681"/>
                  <a:gd name="connsiteY8" fmla="*/ 534331 h 3171342"/>
                  <a:gd name="connsiteX9" fmla="*/ 1313475 w 1386681"/>
                  <a:gd name="connsiteY9" fmla="*/ 2702343 h 3171342"/>
                  <a:gd name="connsiteX10" fmla="*/ 1267948 w 1386681"/>
                  <a:gd name="connsiteY10" fmla="*/ 2903693 h 3171342"/>
                  <a:gd name="connsiteX11" fmla="*/ 1131364 w 1386681"/>
                  <a:gd name="connsiteY11" fmla="*/ 3058216 h 3171342"/>
                  <a:gd name="connsiteX12" fmla="*/ 648770 w 1386681"/>
                  <a:gd name="connsiteY12" fmla="*/ 3170597 h 3171342"/>
                  <a:gd name="connsiteX13" fmla="*/ 380157 w 1386681"/>
                  <a:gd name="connsiteY13" fmla="*/ 3133137 h 3171342"/>
                  <a:gd name="connsiteX14" fmla="*/ 220809 w 1386681"/>
                  <a:gd name="connsiteY14" fmla="*/ 3020756 h 3171342"/>
                  <a:gd name="connsiteX15" fmla="*/ 61463 w 1386681"/>
                  <a:gd name="connsiteY15" fmla="*/ 2627423 h 3171342"/>
                  <a:gd name="connsiteX16" fmla="*/ 0 w 1386681"/>
                  <a:gd name="connsiteY16" fmla="*/ 438338 h 3171342"/>
                  <a:gd name="connsiteX17" fmla="*/ 259508 w 1386681"/>
                  <a:gd name="connsiteY17" fmla="*/ 103537 h 3171342"/>
                  <a:gd name="connsiteX18" fmla="*/ 321931 w 1386681"/>
                  <a:gd name="connsiteY18" fmla="*/ 44384 h 3171342"/>
                  <a:gd name="connsiteX19" fmla="*/ 378368 w 1386681"/>
                  <a:gd name="connsiteY19" fmla="*/ 0 h 317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6681" h="3171342">
                    <a:moveTo>
                      <a:pt x="378368" y="0"/>
                    </a:moveTo>
                    <a:lnTo>
                      <a:pt x="364722" y="12251"/>
                    </a:lnTo>
                    <a:cubicBezTo>
                      <a:pt x="360302" y="18269"/>
                      <a:pt x="357981" y="24501"/>
                      <a:pt x="357981" y="30884"/>
                    </a:cubicBezTo>
                    <a:cubicBezTo>
                      <a:pt x="357981" y="81947"/>
                      <a:pt x="506528" y="123342"/>
                      <a:pt x="689769" y="123342"/>
                    </a:cubicBezTo>
                    <a:cubicBezTo>
                      <a:pt x="873010" y="123342"/>
                      <a:pt x="1021557" y="81947"/>
                      <a:pt x="1021557" y="30884"/>
                    </a:cubicBezTo>
                    <a:lnTo>
                      <a:pt x="1014877" y="12419"/>
                    </a:lnTo>
                    <a:lnTo>
                      <a:pt x="1082245" y="75954"/>
                    </a:lnTo>
                    <a:cubicBezTo>
                      <a:pt x="1107179" y="99830"/>
                      <a:pt x="1133831" y="125779"/>
                      <a:pt x="1163234" y="155045"/>
                    </a:cubicBezTo>
                    <a:cubicBezTo>
                      <a:pt x="1280846" y="272109"/>
                      <a:pt x="1393908" y="443020"/>
                      <a:pt x="1386320" y="534331"/>
                    </a:cubicBezTo>
                    <a:lnTo>
                      <a:pt x="1313475" y="2702343"/>
                    </a:lnTo>
                    <a:cubicBezTo>
                      <a:pt x="1303611" y="2783506"/>
                      <a:pt x="1298300" y="2831894"/>
                      <a:pt x="1267948" y="2903693"/>
                    </a:cubicBezTo>
                    <a:cubicBezTo>
                      <a:pt x="1237595" y="2975492"/>
                      <a:pt x="1187516" y="3032462"/>
                      <a:pt x="1131364" y="3058216"/>
                    </a:cubicBezTo>
                    <a:cubicBezTo>
                      <a:pt x="1075213" y="3083970"/>
                      <a:pt x="766383" y="3165915"/>
                      <a:pt x="648770" y="3170597"/>
                    </a:cubicBezTo>
                    <a:cubicBezTo>
                      <a:pt x="531157" y="3175279"/>
                      <a:pt x="426443" y="3157330"/>
                      <a:pt x="380157" y="3133137"/>
                    </a:cubicBezTo>
                    <a:cubicBezTo>
                      <a:pt x="333871" y="3108943"/>
                      <a:pt x="283030" y="3088652"/>
                      <a:pt x="220809" y="3020756"/>
                    </a:cubicBezTo>
                    <a:cubicBezTo>
                      <a:pt x="158589" y="2952859"/>
                      <a:pt x="62222" y="2774923"/>
                      <a:pt x="61463" y="2627423"/>
                    </a:cubicBezTo>
                    <a:lnTo>
                      <a:pt x="0" y="438338"/>
                    </a:lnTo>
                    <a:cubicBezTo>
                      <a:pt x="1" y="347030"/>
                      <a:pt x="175282" y="193286"/>
                      <a:pt x="259508" y="103537"/>
                    </a:cubicBezTo>
                    <a:cubicBezTo>
                      <a:pt x="280565" y="81100"/>
                      <a:pt x="301337" y="61834"/>
                      <a:pt x="321931" y="44384"/>
                    </a:cubicBezTo>
                    <a:lnTo>
                      <a:pt x="378368" y="0"/>
                    </a:ln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0ABC6ADF-1AB7-A98A-9ED1-6FF2AC225DEB}"/>
                  </a:ext>
                </a:extLst>
              </p:cNvPr>
              <p:cNvSpPr/>
              <p:nvPr/>
            </p:nvSpPr>
            <p:spPr>
              <a:xfrm>
                <a:off x="1908410" y="3136974"/>
                <a:ext cx="1438975" cy="1230024"/>
              </a:xfrm>
              <a:custGeom>
                <a:avLst/>
                <a:gdLst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14" fmla="*/ 0 w 1438975"/>
                  <a:gd name="connsiteY14" fmla="*/ 0 h 123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8975" h="1230024">
                    <a:moveTo>
                      <a:pt x="0" y="0"/>
                    </a:moveTo>
                    <a:lnTo>
                      <a:pt x="7586" y="17143"/>
                    </a:lnTo>
                    <a:cubicBezTo>
                      <a:pt x="53685" y="116411"/>
                      <a:pt x="110835" y="211662"/>
                      <a:pt x="216205" y="258691"/>
                    </a:cubicBezTo>
                    <a:cubicBezTo>
                      <a:pt x="356699" y="321397"/>
                      <a:pt x="617048" y="311078"/>
                      <a:pt x="806755" y="294409"/>
                    </a:cubicBezTo>
                    <a:cubicBezTo>
                      <a:pt x="996462" y="277740"/>
                      <a:pt x="1253637" y="239641"/>
                      <a:pt x="1328249" y="187253"/>
                    </a:cubicBezTo>
                    <a:cubicBezTo>
                      <a:pt x="1365555" y="161059"/>
                      <a:pt x="1396909" y="131293"/>
                      <a:pt x="1426774" y="100635"/>
                    </a:cubicBezTo>
                    <a:lnTo>
                      <a:pt x="1438975" y="88109"/>
                    </a:lnTo>
                    <a:lnTo>
                      <a:pt x="1408774" y="962075"/>
                    </a:lnTo>
                    <a:lnTo>
                      <a:pt x="1376172" y="997771"/>
                    </a:lnTo>
                    <a:cubicBezTo>
                      <a:pt x="1346902" y="1029818"/>
                      <a:pt x="1316740" y="1060378"/>
                      <a:pt x="1283005" y="1084984"/>
                    </a:cubicBezTo>
                    <a:cubicBezTo>
                      <a:pt x="1215536" y="1134197"/>
                      <a:pt x="570216" y="1254847"/>
                      <a:pt x="442423" y="1225478"/>
                    </a:cubicBezTo>
                    <a:cubicBezTo>
                      <a:pt x="314630" y="1196109"/>
                      <a:pt x="214617" y="1170709"/>
                      <a:pt x="170961" y="1123085"/>
                    </a:cubicBezTo>
                    <a:cubicBezTo>
                      <a:pt x="127305" y="1075461"/>
                      <a:pt x="109843" y="1046290"/>
                      <a:pt x="70354" y="989438"/>
                    </a:cubicBezTo>
                    <a:lnTo>
                      <a:pt x="26751" y="92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B58FA264-A1B7-B0E6-0952-B7BA16F9E29D}"/>
                </a:ext>
              </a:extLst>
            </p:cNvPr>
            <p:cNvGrpSpPr/>
            <p:nvPr/>
          </p:nvGrpSpPr>
          <p:grpSpPr>
            <a:xfrm>
              <a:off x="6886633" y="4482012"/>
              <a:ext cx="479181" cy="1243910"/>
              <a:chOff x="1902619" y="1969292"/>
              <a:chExt cx="1450559" cy="3765516"/>
            </a:xfrm>
          </p:grpSpPr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A7CB4FAD-8E7A-C491-C0E7-E37D5E8D4B97}"/>
                  </a:ext>
                </a:extLst>
              </p:cNvPr>
              <p:cNvSpPr/>
              <p:nvPr/>
            </p:nvSpPr>
            <p:spPr>
              <a:xfrm>
                <a:off x="1902619" y="2286000"/>
                <a:ext cx="1450559" cy="3448808"/>
              </a:xfrm>
              <a:custGeom>
                <a:avLst/>
                <a:gdLst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0 w 1457325"/>
                  <a:gd name="connsiteY2" fmla="*/ 642938 h 3448050"/>
                  <a:gd name="connsiteX3" fmla="*/ 71438 w 1457325"/>
                  <a:gd name="connsiteY3" fmla="*/ 2895600 h 3448050"/>
                  <a:gd name="connsiteX4" fmla="*/ 238125 w 1457325"/>
                  <a:gd name="connsiteY4" fmla="*/ 3295650 h 3448050"/>
                  <a:gd name="connsiteX5" fmla="*/ 404813 w 1457325"/>
                  <a:gd name="connsiteY5" fmla="*/ 3409950 h 3448050"/>
                  <a:gd name="connsiteX6" fmla="*/ 685800 w 1457325"/>
                  <a:gd name="connsiteY6" fmla="*/ 3448050 h 3448050"/>
                  <a:gd name="connsiteX7" fmla="*/ 1190625 w 1457325"/>
                  <a:gd name="connsiteY7" fmla="*/ 3333750 h 3448050"/>
                  <a:gd name="connsiteX8" fmla="*/ 1295400 w 1457325"/>
                  <a:gd name="connsiteY8" fmla="*/ 3200400 h 3448050"/>
                  <a:gd name="connsiteX9" fmla="*/ 1381125 w 1457325"/>
                  <a:gd name="connsiteY9" fmla="*/ 2971800 h 3448050"/>
                  <a:gd name="connsiteX10" fmla="*/ 1457325 w 1457325"/>
                  <a:gd name="connsiteY10" fmla="*/ 766763 h 3448050"/>
                  <a:gd name="connsiteX11" fmla="*/ 1223963 w 1457325"/>
                  <a:gd name="connsiteY11" fmla="*/ 381000 h 3448050"/>
                  <a:gd name="connsiteX12" fmla="*/ 909638 w 1457325"/>
                  <a:gd name="connsiteY12" fmla="*/ 128588 h 3448050"/>
                  <a:gd name="connsiteX13" fmla="*/ 909638 w 1457325"/>
                  <a:gd name="connsiteY13" fmla="*/ 0 h 3448050"/>
                  <a:gd name="connsiteX14" fmla="*/ 566738 w 1457325"/>
                  <a:gd name="connsiteY14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66738 w 1457325"/>
                  <a:gd name="connsiteY1" fmla="*/ 128588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66738 w 1457325"/>
                  <a:gd name="connsiteY0" fmla="*/ 14288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66738 w 1457325"/>
                  <a:gd name="connsiteY15" fmla="*/ 14288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09638 w 1457325"/>
                  <a:gd name="connsiteY13" fmla="*/ 128588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325"/>
                  <a:gd name="connsiteY0" fmla="*/ 0 h 3448050"/>
                  <a:gd name="connsiteX1" fmla="*/ 535782 w 1457325"/>
                  <a:gd name="connsiteY1" fmla="*/ 121444 h 3448050"/>
                  <a:gd name="connsiteX2" fmla="*/ 278606 w 1457325"/>
                  <a:gd name="connsiteY2" fmla="*/ 328613 h 3448050"/>
                  <a:gd name="connsiteX3" fmla="*/ 0 w 1457325"/>
                  <a:gd name="connsiteY3" fmla="*/ 642938 h 3448050"/>
                  <a:gd name="connsiteX4" fmla="*/ 71438 w 1457325"/>
                  <a:gd name="connsiteY4" fmla="*/ 2895600 h 3448050"/>
                  <a:gd name="connsiteX5" fmla="*/ 238125 w 1457325"/>
                  <a:gd name="connsiteY5" fmla="*/ 3295650 h 3448050"/>
                  <a:gd name="connsiteX6" fmla="*/ 404813 w 1457325"/>
                  <a:gd name="connsiteY6" fmla="*/ 3409950 h 3448050"/>
                  <a:gd name="connsiteX7" fmla="*/ 685800 w 1457325"/>
                  <a:gd name="connsiteY7" fmla="*/ 3448050 h 3448050"/>
                  <a:gd name="connsiteX8" fmla="*/ 1190625 w 1457325"/>
                  <a:gd name="connsiteY8" fmla="*/ 3333750 h 3448050"/>
                  <a:gd name="connsiteX9" fmla="*/ 1295400 w 1457325"/>
                  <a:gd name="connsiteY9" fmla="*/ 3200400 h 3448050"/>
                  <a:gd name="connsiteX10" fmla="*/ 1381125 w 1457325"/>
                  <a:gd name="connsiteY10" fmla="*/ 2971800 h 3448050"/>
                  <a:gd name="connsiteX11" fmla="*/ 1457325 w 1457325"/>
                  <a:gd name="connsiteY11" fmla="*/ 766763 h 3448050"/>
                  <a:gd name="connsiteX12" fmla="*/ 1223963 w 1457325"/>
                  <a:gd name="connsiteY12" fmla="*/ 381000 h 3448050"/>
                  <a:gd name="connsiteX13" fmla="*/ 923926 w 1457325"/>
                  <a:gd name="connsiteY13" fmla="*/ 104775 h 3448050"/>
                  <a:gd name="connsiteX14" fmla="*/ 909638 w 1457325"/>
                  <a:gd name="connsiteY14" fmla="*/ 0 h 3448050"/>
                  <a:gd name="connsiteX15" fmla="*/ 542926 w 1457325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8050"/>
                  <a:gd name="connsiteX1" fmla="*/ 535782 w 1457703"/>
                  <a:gd name="connsiteY1" fmla="*/ 121444 h 3448050"/>
                  <a:gd name="connsiteX2" fmla="*/ 278606 w 1457703"/>
                  <a:gd name="connsiteY2" fmla="*/ 328613 h 3448050"/>
                  <a:gd name="connsiteX3" fmla="*/ 0 w 1457703"/>
                  <a:gd name="connsiteY3" fmla="*/ 642938 h 3448050"/>
                  <a:gd name="connsiteX4" fmla="*/ 71438 w 1457703"/>
                  <a:gd name="connsiteY4" fmla="*/ 2895600 h 3448050"/>
                  <a:gd name="connsiteX5" fmla="*/ 238125 w 1457703"/>
                  <a:gd name="connsiteY5" fmla="*/ 3295650 h 3448050"/>
                  <a:gd name="connsiteX6" fmla="*/ 404813 w 1457703"/>
                  <a:gd name="connsiteY6" fmla="*/ 3409950 h 3448050"/>
                  <a:gd name="connsiteX7" fmla="*/ 685800 w 1457703"/>
                  <a:gd name="connsiteY7" fmla="*/ 3448050 h 3448050"/>
                  <a:gd name="connsiteX8" fmla="*/ 1190625 w 1457703"/>
                  <a:gd name="connsiteY8" fmla="*/ 3333750 h 3448050"/>
                  <a:gd name="connsiteX9" fmla="*/ 1295400 w 1457703"/>
                  <a:gd name="connsiteY9" fmla="*/ 3200400 h 3448050"/>
                  <a:gd name="connsiteX10" fmla="*/ 1381125 w 1457703"/>
                  <a:gd name="connsiteY10" fmla="*/ 2971800 h 3448050"/>
                  <a:gd name="connsiteX11" fmla="*/ 1457325 w 1457703"/>
                  <a:gd name="connsiteY11" fmla="*/ 766763 h 3448050"/>
                  <a:gd name="connsiteX12" fmla="*/ 1223963 w 1457703"/>
                  <a:gd name="connsiteY12" fmla="*/ 381000 h 3448050"/>
                  <a:gd name="connsiteX13" fmla="*/ 923926 w 1457703"/>
                  <a:gd name="connsiteY13" fmla="*/ 104775 h 3448050"/>
                  <a:gd name="connsiteX14" fmla="*/ 909638 w 1457703"/>
                  <a:gd name="connsiteY14" fmla="*/ 0 h 3448050"/>
                  <a:gd name="connsiteX15" fmla="*/ 542926 w 1457703"/>
                  <a:gd name="connsiteY15" fmla="*/ 0 h 3448050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295400 w 1457703"/>
                  <a:gd name="connsiteY9" fmla="*/ 3200400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26 w 1457703"/>
                  <a:gd name="connsiteY0" fmla="*/ 0 h 3449105"/>
                  <a:gd name="connsiteX1" fmla="*/ 535782 w 1457703"/>
                  <a:gd name="connsiteY1" fmla="*/ 121444 h 3449105"/>
                  <a:gd name="connsiteX2" fmla="*/ 278606 w 1457703"/>
                  <a:gd name="connsiteY2" fmla="*/ 328613 h 3449105"/>
                  <a:gd name="connsiteX3" fmla="*/ 0 w 1457703"/>
                  <a:gd name="connsiteY3" fmla="*/ 642938 h 3449105"/>
                  <a:gd name="connsiteX4" fmla="*/ 71438 w 1457703"/>
                  <a:gd name="connsiteY4" fmla="*/ 2895600 h 3449105"/>
                  <a:gd name="connsiteX5" fmla="*/ 238125 w 1457703"/>
                  <a:gd name="connsiteY5" fmla="*/ 3295650 h 3449105"/>
                  <a:gd name="connsiteX6" fmla="*/ 404813 w 1457703"/>
                  <a:gd name="connsiteY6" fmla="*/ 3409950 h 3449105"/>
                  <a:gd name="connsiteX7" fmla="*/ 685800 w 1457703"/>
                  <a:gd name="connsiteY7" fmla="*/ 3448050 h 3449105"/>
                  <a:gd name="connsiteX8" fmla="*/ 1190625 w 1457703"/>
                  <a:gd name="connsiteY8" fmla="*/ 3333750 h 3449105"/>
                  <a:gd name="connsiteX9" fmla="*/ 1314450 w 1457703"/>
                  <a:gd name="connsiteY9" fmla="*/ 3169444 h 3449105"/>
                  <a:gd name="connsiteX10" fmla="*/ 1381125 w 1457703"/>
                  <a:gd name="connsiteY10" fmla="*/ 2971800 h 3449105"/>
                  <a:gd name="connsiteX11" fmla="*/ 1457325 w 1457703"/>
                  <a:gd name="connsiteY11" fmla="*/ 766763 h 3449105"/>
                  <a:gd name="connsiteX12" fmla="*/ 1223963 w 1457703"/>
                  <a:gd name="connsiteY12" fmla="*/ 381000 h 3449105"/>
                  <a:gd name="connsiteX13" fmla="*/ 923926 w 1457703"/>
                  <a:gd name="connsiteY13" fmla="*/ 104775 h 3449105"/>
                  <a:gd name="connsiteX14" fmla="*/ 909638 w 1457703"/>
                  <a:gd name="connsiteY14" fmla="*/ 0 h 3449105"/>
                  <a:gd name="connsiteX15" fmla="*/ 542926 w 1457703"/>
                  <a:gd name="connsiteY15" fmla="*/ 0 h 3449105"/>
                  <a:gd name="connsiteX0" fmla="*/ 542947 w 1457724"/>
                  <a:gd name="connsiteY0" fmla="*/ 0 h 3449105"/>
                  <a:gd name="connsiteX1" fmla="*/ 535803 w 1457724"/>
                  <a:gd name="connsiteY1" fmla="*/ 121444 h 3449105"/>
                  <a:gd name="connsiteX2" fmla="*/ 278627 w 1457724"/>
                  <a:gd name="connsiteY2" fmla="*/ 328613 h 3449105"/>
                  <a:gd name="connsiteX3" fmla="*/ 21 w 1457724"/>
                  <a:gd name="connsiteY3" fmla="*/ 642938 h 3449105"/>
                  <a:gd name="connsiteX4" fmla="*/ 71459 w 1457724"/>
                  <a:gd name="connsiteY4" fmla="*/ 2895600 h 3449105"/>
                  <a:gd name="connsiteX5" fmla="*/ 238146 w 1457724"/>
                  <a:gd name="connsiteY5" fmla="*/ 3295650 h 3449105"/>
                  <a:gd name="connsiteX6" fmla="*/ 404834 w 1457724"/>
                  <a:gd name="connsiteY6" fmla="*/ 3409950 h 3449105"/>
                  <a:gd name="connsiteX7" fmla="*/ 685821 w 1457724"/>
                  <a:gd name="connsiteY7" fmla="*/ 3448050 h 3449105"/>
                  <a:gd name="connsiteX8" fmla="*/ 1190646 w 1457724"/>
                  <a:gd name="connsiteY8" fmla="*/ 3333750 h 3449105"/>
                  <a:gd name="connsiteX9" fmla="*/ 1314471 w 1457724"/>
                  <a:gd name="connsiteY9" fmla="*/ 3169444 h 3449105"/>
                  <a:gd name="connsiteX10" fmla="*/ 1381146 w 1457724"/>
                  <a:gd name="connsiteY10" fmla="*/ 2971800 h 3449105"/>
                  <a:gd name="connsiteX11" fmla="*/ 1457346 w 1457724"/>
                  <a:gd name="connsiteY11" fmla="*/ 766763 h 3449105"/>
                  <a:gd name="connsiteX12" fmla="*/ 1223984 w 1457724"/>
                  <a:gd name="connsiteY12" fmla="*/ 381000 h 3449105"/>
                  <a:gd name="connsiteX13" fmla="*/ 923947 w 1457724"/>
                  <a:gd name="connsiteY13" fmla="*/ 104775 h 3449105"/>
                  <a:gd name="connsiteX14" fmla="*/ 909659 w 1457724"/>
                  <a:gd name="connsiteY14" fmla="*/ 0 h 3449105"/>
                  <a:gd name="connsiteX15" fmla="*/ 542947 w 1457724"/>
                  <a:gd name="connsiteY15" fmla="*/ 0 h 3449105"/>
                  <a:gd name="connsiteX0" fmla="*/ 535805 w 1450582"/>
                  <a:gd name="connsiteY0" fmla="*/ 0 h 3449105"/>
                  <a:gd name="connsiteX1" fmla="*/ 528661 w 1450582"/>
                  <a:gd name="connsiteY1" fmla="*/ 121444 h 3449105"/>
                  <a:gd name="connsiteX2" fmla="*/ 271485 w 1450582"/>
                  <a:gd name="connsiteY2" fmla="*/ 328613 h 3449105"/>
                  <a:gd name="connsiteX3" fmla="*/ 23 w 1450582"/>
                  <a:gd name="connsiteY3" fmla="*/ 669131 h 3449105"/>
                  <a:gd name="connsiteX4" fmla="*/ 64317 w 1450582"/>
                  <a:gd name="connsiteY4" fmla="*/ 2895600 h 3449105"/>
                  <a:gd name="connsiteX5" fmla="*/ 231004 w 1450582"/>
                  <a:gd name="connsiteY5" fmla="*/ 3295650 h 3449105"/>
                  <a:gd name="connsiteX6" fmla="*/ 397692 w 1450582"/>
                  <a:gd name="connsiteY6" fmla="*/ 3409950 h 3449105"/>
                  <a:gd name="connsiteX7" fmla="*/ 678679 w 1450582"/>
                  <a:gd name="connsiteY7" fmla="*/ 3448050 h 3449105"/>
                  <a:gd name="connsiteX8" fmla="*/ 1183504 w 1450582"/>
                  <a:gd name="connsiteY8" fmla="*/ 3333750 h 3449105"/>
                  <a:gd name="connsiteX9" fmla="*/ 1307329 w 1450582"/>
                  <a:gd name="connsiteY9" fmla="*/ 3169444 h 3449105"/>
                  <a:gd name="connsiteX10" fmla="*/ 1374004 w 1450582"/>
                  <a:gd name="connsiteY10" fmla="*/ 2971800 h 3449105"/>
                  <a:gd name="connsiteX11" fmla="*/ 1450204 w 1450582"/>
                  <a:gd name="connsiteY11" fmla="*/ 766763 h 3449105"/>
                  <a:gd name="connsiteX12" fmla="*/ 1216842 w 1450582"/>
                  <a:gd name="connsiteY12" fmla="*/ 381000 h 3449105"/>
                  <a:gd name="connsiteX13" fmla="*/ 916805 w 1450582"/>
                  <a:gd name="connsiteY13" fmla="*/ 104775 h 3449105"/>
                  <a:gd name="connsiteX14" fmla="*/ 902517 w 1450582"/>
                  <a:gd name="connsiteY14" fmla="*/ 0 h 3449105"/>
                  <a:gd name="connsiteX15" fmla="*/ 535805 w 1450582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07306 w 1450559"/>
                  <a:gd name="connsiteY9" fmla="*/ 3169444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9105"/>
                  <a:gd name="connsiteX1" fmla="*/ 528638 w 1450559"/>
                  <a:gd name="connsiteY1" fmla="*/ 121444 h 3449105"/>
                  <a:gd name="connsiteX2" fmla="*/ 271462 w 1450559"/>
                  <a:gd name="connsiteY2" fmla="*/ 328613 h 3449105"/>
                  <a:gd name="connsiteX3" fmla="*/ 0 w 1450559"/>
                  <a:gd name="connsiteY3" fmla="*/ 669131 h 3449105"/>
                  <a:gd name="connsiteX4" fmla="*/ 64294 w 1450559"/>
                  <a:gd name="connsiteY4" fmla="*/ 2895600 h 3449105"/>
                  <a:gd name="connsiteX5" fmla="*/ 230981 w 1450559"/>
                  <a:gd name="connsiteY5" fmla="*/ 3295650 h 3449105"/>
                  <a:gd name="connsiteX6" fmla="*/ 397669 w 1450559"/>
                  <a:gd name="connsiteY6" fmla="*/ 3409950 h 3449105"/>
                  <a:gd name="connsiteX7" fmla="*/ 678656 w 1450559"/>
                  <a:gd name="connsiteY7" fmla="*/ 3448050 h 3449105"/>
                  <a:gd name="connsiteX8" fmla="*/ 1183481 w 1450559"/>
                  <a:gd name="connsiteY8" fmla="*/ 3333750 h 3449105"/>
                  <a:gd name="connsiteX9" fmla="*/ 1326356 w 1450559"/>
                  <a:gd name="connsiteY9" fmla="*/ 3176588 h 3449105"/>
                  <a:gd name="connsiteX10" fmla="*/ 1373981 w 1450559"/>
                  <a:gd name="connsiteY10" fmla="*/ 2971800 h 3449105"/>
                  <a:gd name="connsiteX11" fmla="*/ 1450181 w 1450559"/>
                  <a:gd name="connsiteY11" fmla="*/ 766763 h 3449105"/>
                  <a:gd name="connsiteX12" fmla="*/ 1216819 w 1450559"/>
                  <a:gd name="connsiteY12" fmla="*/ 381000 h 3449105"/>
                  <a:gd name="connsiteX13" fmla="*/ 916782 w 1450559"/>
                  <a:gd name="connsiteY13" fmla="*/ 104775 h 3449105"/>
                  <a:gd name="connsiteX14" fmla="*/ 902494 w 1450559"/>
                  <a:gd name="connsiteY14" fmla="*/ 0 h 3449105"/>
                  <a:gd name="connsiteX15" fmla="*/ 535782 w 1450559"/>
                  <a:gd name="connsiteY15" fmla="*/ 0 h 3449105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  <a:gd name="connsiteX0" fmla="*/ 535782 w 1450559"/>
                  <a:gd name="connsiteY0" fmla="*/ 0 h 3448808"/>
                  <a:gd name="connsiteX1" fmla="*/ 528638 w 1450559"/>
                  <a:gd name="connsiteY1" fmla="*/ 121444 h 3448808"/>
                  <a:gd name="connsiteX2" fmla="*/ 271462 w 1450559"/>
                  <a:gd name="connsiteY2" fmla="*/ 328613 h 3448808"/>
                  <a:gd name="connsiteX3" fmla="*/ 0 w 1450559"/>
                  <a:gd name="connsiteY3" fmla="*/ 669131 h 3448808"/>
                  <a:gd name="connsiteX4" fmla="*/ 64294 w 1450559"/>
                  <a:gd name="connsiteY4" fmla="*/ 2895600 h 3448808"/>
                  <a:gd name="connsiteX5" fmla="*/ 230981 w 1450559"/>
                  <a:gd name="connsiteY5" fmla="*/ 3295650 h 3448808"/>
                  <a:gd name="connsiteX6" fmla="*/ 397669 w 1450559"/>
                  <a:gd name="connsiteY6" fmla="*/ 3409950 h 3448808"/>
                  <a:gd name="connsiteX7" fmla="*/ 678656 w 1450559"/>
                  <a:gd name="connsiteY7" fmla="*/ 3448050 h 3448808"/>
                  <a:gd name="connsiteX8" fmla="*/ 1183481 w 1450559"/>
                  <a:gd name="connsiteY8" fmla="*/ 3333750 h 3448808"/>
                  <a:gd name="connsiteX9" fmla="*/ 1326356 w 1450559"/>
                  <a:gd name="connsiteY9" fmla="*/ 3176588 h 3448808"/>
                  <a:gd name="connsiteX10" fmla="*/ 1373981 w 1450559"/>
                  <a:gd name="connsiteY10" fmla="*/ 2971800 h 3448808"/>
                  <a:gd name="connsiteX11" fmla="*/ 1450181 w 1450559"/>
                  <a:gd name="connsiteY11" fmla="*/ 766763 h 3448808"/>
                  <a:gd name="connsiteX12" fmla="*/ 1216819 w 1450559"/>
                  <a:gd name="connsiteY12" fmla="*/ 381000 h 3448808"/>
                  <a:gd name="connsiteX13" fmla="*/ 916782 w 1450559"/>
                  <a:gd name="connsiteY13" fmla="*/ 104775 h 3448808"/>
                  <a:gd name="connsiteX14" fmla="*/ 902494 w 1450559"/>
                  <a:gd name="connsiteY14" fmla="*/ 0 h 3448808"/>
                  <a:gd name="connsiteX15" fmla="*/ 535782 w 1450559"/>
                  <a:gd name="connsiteY15" fmla="*/ 0 h 344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50559" h="3448808">
                    <a:moveTo>
                      <a:pt x="535782" y="0"/>
                    </a:moveTo>
                    <a:lnTo>
                      <a:pt x="528638" y="121444"/>
                    </a:lnTo>
                    <a:cubicBezTo>
                      <a:pt x="442913" y="197644"/>
                      <a:pt x="359568" y="237332"/>
                      <a:pt x="271462" y="328613"/>
                    </a:cubicBezTo>
                    <a:cubicBezTo>
                      <a:pt x="183356" y="419894"/>
                      <a:pt x="1" y="576264"/>
                      <a:pt x="0" y="669131"/>
                    </a:cubicBezTo>
                    <a:lnTo>
                      <a:pt x="64294" y="2895600"/>
                    </a:lnTo>
                    <a:cubicBezTo>
                      <a:pt x="65088" y="3045619"/>
                      <a:pt x="165894" y="3226594"/>
                      <a:pt x="230981" y="3295650"/>
                    </a:cubicBezTo>
                    <a:cubicBezTo>
                      <a:pt x="296068" y="3364706"/>
                      <a:pt x="349251" y="3385343"/>
                      <a:pt x="397669" y="3409950"/>
                    </a:cubicBezTo>
                    <a:cubicBezTo>
                      <a:pt x="446087" y="3434557"/>
                      <a:pt x="555625" y="3452812"/>
                      <a:pt x="678656" y="3448050"/>
                    </a:cubicBezTo>
                    <a:cubicBezTo>
                      <a:pt x="801687" y="3443288"/>
                      <a:pt x="1124743" y="3359944"/>
                      <a:pt x="1183481" y="3333750"/>
                    </a:cubicBezTo>
                    <a:cubicBezTo>
                      <a:pt x="1242219" y="3307556"/>
                      <a:pt x="1294605" y="3249613"/>
                      <a:pt x="1326356" y="3176588"/>
                    </a:cubicBezTo>
                    <a:cubicBezTo>
                      <a:pt x="1358107" y="3103563"/>
                      <a:pt x="1363662" y="3054349"/>
                      <a:pt x="1373981" y="2971800"/>
                    </a:cubicBezTo>
                    <a:lnTo>
                      <a:pt x="1450181" y="766763"/>
                    </a:lnTo>
                    <a:cubicBezTo>
                      <a:pt x="1458119" y="673893"/>
                      <a:pt x="1339849" y="500063"/>
                      <a:pt x="1216819" y="381000"/>
                    </a:cubicBezTo>
                    <a:cubicBezTo>
                      <a:pt x="1093789" y="261937"/>
                      <a:pt x="1016794" y="196850"/>
                      <a:pt x="916782" y="104775"/>
                    </a:cubicBezTo>
                    <a:lnTo>
                      <a:pt x="902494" y="0"/>
                    </a:lnTo>
                    <a:lnTo>
                      <a:pt x="535782" y="0"/>
                    </a:ln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B270D82C-F6A0-39E5-8397-874022CC244E}"/>
                  </a:ext>
                </a:extLst>
              </p:cNvPr>
              <p:cNvSpPr/>
              <p:nvPr/>
            </p:nvSpPr>
            <p:spPr>
              <a:xfrm>
                <a:off x="2416969" y="1971674"/>
                <a:ext cx="426244" cy="419128"/>
              </a:xfrm>
              <a:custGeom>
                <a:avLst/>
                <a:gdLst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5744 w 448253"/>
                  <a:gd name="connsiteY8" fmla="*/ 80963 h 419128"/>
                  <a:gd name="connsiteX9" fmla="*/ 33340 w 448253"/>
                  <a:gd name="connsiteY9" fmla="*/ 76200 h 419128"/>
                  <a:gd name="connsiteX10" fmla="*/ 223840 w 448253"/>
                  <a:gd name="connsiteY10" fmla="*/ 0 h 419128"/>
                  <a:gd name="connsiteX0" fmla="*/ 223840 w 448253"/>
                  <a:gd name="connsiteY0" fmla="*/ 0 h 419128"/>
                  <a:gd name="connsiteX1" fmla="*/ 414340 w 448253"/>
                  <a:gd name="connsiteY1" fmla="*/ 76200 h 419128"/>
                  <a:gd name="connsiteX2" fmla="*/ 411936 w 448253"/>
                  <a:gd name="connsiteY2" fmla="*/ 80963 h 419128"/>
                  <a:gd name="connsiteX3" fmla="*/ 412554 w 448253"/>
                  <a:gd name="connsiteY3" fmla="*/ 80963 h 419128"/>
                  <a:gd name="connsiteX4" fmla="*/ 447677 w 448253"/>
                  <a:gd name="connsiteY4" fmla="*/ 354807 h 419128"/>
                  <a:gd name="connsiteX5" fmla="*/ 233364 w 448253"/>
                  <a:gd name="connsiteY5" fmla="*/ 419100 h 419128"/>
                  <a:gd name="connsiteX6" fmla="*/ 1 w 448253"/>
                  <a:gd name="connsiteY6" fmla="*/ 354807 h 419128"/>
                  <a:gd name="connsiteX7" fmla="*/ 35124 w 448253"/>
                  <a:gd name="connsiteY7" fmla="*/ 80963 h 419128"/>
                  <a:gd name="connsiteX8" fmla="*/ 33340 w 448253"/>
                  <a:gd name="connsiteY8" fmla="*/ 76200 h 419128"/>
                  <a:gd name="connsiteX9" fmla="*/ 223840 w 448253"/>
                  <a:gd name="connsiteY9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11936 w 447677"/>
                  <a:gd name="connsiteY2" fmla="*/ 80963 h 419128"/>
                  <a:gd name="connsiteX3" fmla="*/ 447677 w 447677"/>
                  <a:gd name="connsiteY3" fmla="*/ 354807 h 419128"/>
                  <a:gd name="connsiteX4" fmla="*/ 233364 w 447677"/>
                  <a:gd name="connsiteY4" fmla="*/ 419100 h 419128"/>
                  <a:gd name="connsiteX5" fmla="*/ 1 w 447677"/>
                  <a:gd name="connsiteY5" fmla="*/ 354807 h 419128"/>
                  <a:gd name="connsiteX6" fmla="*/ 35124 w 447677"/>
                  <a:gd name="connsiteY6" fmla="*/ 80963 h 419128"/>
                  <a:gd name="connsiteX7" fmla="*/ 33340 w 447677"/>
                  <a:gd name="connsiteY7" fmla="*/ 76200 h 419128"/>
                  <a:gd name="connsiteX8" fmla="*/ 223840 w 447677"/>
                  <a:gd name="connsiteY8" fmla="*/ 0 h 419128"/>
                  <a:gd name="connsiteX0" fmla="*/ 223840 w 447677"/>
                  <a:gd name="connsiteY0" fmla="*/ 0 h 419128"/>
                  <a:gd name="connsiteX1" fmla="*/ 414340 w 447677"/>
                  <a:gd name="connsiteY1" fmla="*/ 76200 h 419128"/>
                  <a:gd name="connsiteX2" fmla="*/ 447677 w 447677"/>
                  <a:gd name="connsiteY2" fmla="*/ 354807 h 419128"/>
                  <a:gd name="connsiteX3" fmla="*/ 233364 w 447677"/>
                  <a:gd name="connsiteY3" fmla="*/ 419100 h 419128"/>
                  <a:gd name="connsiteX4" fmla="*/ 1 w 447677"/>
                  <a:gd name="connsiteY4" fmla="*/ 354807 h 419128"/>
                  <a:gd name="connsiteX5" fmla="*/ 35124 w 447677"/>
                  <a:gd name="connsiteY5" fmla="*/ 80963 h 419128"/>
                  <a:gd name="connsiteX6" fmla="*/ 33340 w 447677"/>
                  <a:gd name="connsiteY6" fmla="*/ 76200 h 419128"/>
                  <a:gd name="connsiteX7" fmla="*/ 223840 w 447677"/>
                  <a:gd name="connsiteY7" fmla="*/ 0 h 419128"/>
                  <a:gd name="connsiteX0" fmla="*/ 238396 w 462233"/>
                  <a:gd name="connsiteY0" fmla="*/ 0 h 419128"/>
                  <a:gd name="connsiteX1" fmla="*/ 428896 w 462233"/>
                  <a:gd name="connsiteY1" fmla="*/ 76200 h 419128"/>
                  <a:gd name="connsiteX2" fmla="*/ 462233 w 462233"/>
                  <a:gd name="connsiteY2" fmla="*/ 354807 h 419128"/>
                  <a:gd name="connsiteX3" fmla="*/ 247920 w 462233"/>
                  <a:gd name="connsiteY3" fmla="*/ 419100 h 419128"/>
                  <a:gd name="connsiteX4" fmla="*/ 14557 w 462233"/>
                  <a:gd name="connsiteY4" fmla="*/ 354807 h 419128"/>
                  <a:gd name="connsiteX5" fmla="*/ 47896 w 462233"/>
                  <a:gd name="connsiteY5" fmla="*/ 76200 h 419128"/>
                  <a:gd name="connsiteX6" fmla="*/ 238396 w 462233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  <a:gd name="connsiteX0" fmla="*/ 223839 w 447676"/>
                  <a:gd name="connsiteY0" fmla="*/ 0 h 419128"/>
                  <a:gd name="connsiteX1" fmla="*/ 414339 w 447676"/>
                  <a:gd name="connsiteY1" fmla="*/ 76200 h 419128"/>
                  <a:gd name="connsiteX2" fmla="*/ 447676 w 447676"/>
                  <a:gd name="connsiteY2" fmla="*/ 354807 h 419128"/>
                  <a:gd name="connsiteX3" fmla="*/ 233363 w 447676"/>
                  <a:gd name="connsiteY3" fmla="*/ 419100 h 419128"/>
                  <a:gd name="connsiteX4" fmla="*/ 0 w 447676"/>
                  <a:gd name="connsiteY4" fmla="*/ 354807 h 419128"/>
                  <a:gd name="connsiteX5" fmla="*/ 33339 w 447676"/>
                  <a:gd name="connsiteY5" fmla="*/ 76200 h 419128"/>
                  <a:gd name="connsiteX6" fmla="*/ 223839 w 447676"/>
                  <a:gd name="connsiteY6" fmla="*/ 0 h 41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7676" h="419128">
                    <a:moveTo>
                      <a:pt x="223839" y="0"/>
                    </a:moveTo>
                    <a:cubicBezTo>
                      <a:pt x="329049" y="0"/>
                      <a:pt x="414339" y="34116"/>
                      <a:pt x="414339" y="76200"/>
                    </a:cubicBezTo>
                    <a:lnTo>
                      <a:pt x="447676" y="354807"/>
                    </a:lnTo>
                    <a:cubicBezTo>
                      <a:pt x="408782" y="404019"/>
                      <a:pt x="319881" y="419894"/>
                      <a:pt x="233363" y="419100"/>
                    </a:cubicBezTo>
                    <a:cubicBezTo>
                      <a:pt x="146845" y="418306"/>
                      <a:pt x="65882" y="414338"/>
                      <a:pt x="0" y="354807"/>
                    </a:cubicBezTo>
                    <a:lnTo>
                      <a:pt x="33339" y="76200"/>
                    </a:lnTo>
                    <a:cubicBezTo>
                      <a:pt x="75407" y="31353"/>
                      <a:pt x="118629" y="0"/>
                      <a:pt x="2238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500D080F-9A59-A37B-9E59-719B0926D595}"/>
                  </a:ext>
                </a:extLst>
              </p:cNvPr>
              <p:cNvSpPr/>
              <p:nvPr/>
            </p:nvSpPr>
            <p:spPr>
              <a:xfrm>
                <a:off x="2447925" y="1969292"/>
                <a:ext cx="362406" cy="1524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EC0789AF-8E88-E3B2-2AE4-AEAFAB117CA8}"/>
                  </a:ext>
                </a:extLst>
              </p:cNvPr>
              <p:cNvSpPr/>
              <p:nvPr/>
            </p:nvSpPr>
            <p:spPr>
              <a:xfrm>
                <a:off x="2289175" y="2475734"/>
                <a:ext cx="663576" cy="184916"/>
              </a:xfrm>
              <a:custGeom>
                <a:avLst/>
                <a:gdLst>
                  <a:gd name="connsiteX0" fmla="*/ 331788 w 663576"/>
                  <a:gd name="connsiteY0" fmla="*/ 0 h 184916"/>
                  <a:gd name="connsiteX1" fmla="*/ 637502 w 663576"/>
                  <a:gd name="connsiteY1" fmla="*/ 56469 h 184916"/>
                  <a:gd name="connsiteX2" fmla="*/ 654402 w 663576"/>
                  <a:gd name="connsiteY2" fmla="*/ 71641 h 184916"/>
                  <a:gd name="connsiteX3" fmla="*/ 656896 w 663576"/>
                  <a:gd name="connsiteY3" fmla="*/ 73993 h 184916"/>
                  <a:gd name="connsiteX4" fmla="*/ 663576 w 663576"/>
                  <a:gd name="connsiteY4" fmla="*/ 92458 h 184916"/>
                  <a:gd name="connsiteX5" fmla="*/ 331788 w 663576"/>
                  <a:gd name="connsiteY5" fmla="*/ 184916 h 184916"/>
                  <a:gd name="connsiteX6" fmla="*/ 0 w 663576"/>
                  <a:gd name="connsiteY6" fmla="*/ 92458 h 184916"/>
                  <a:gd name="connsiteX7" fmla="*/ 6741 w 663576"/>
                  <a:gd name="connsiteY7" fmla="*/ 73825 h 184916"/>
                  <a:gd name="connsiteX8" fmla="*/ 20387 w 663576"/>
                  <a:gd name="connsiteY8" fmla="*/ 61574 h 184916"/>
                  <a:gd name="connsiteX9" fmla="*/ 25306 w 663576"/>
                  <a:gd name="connsiteY9" fmla="*/ 57706 h 184916"/>
                  <a:gd name="connsiteX10" fmla="*/ 28924 w 663576"/>
                  <a:gd name="connsiteY10" fmla="*/ 55006 h 184916"/>
                  <a:gd name="connsiteX11" fmla="*/ 56664 w 663576"/>
                  <a:gd name="connsiteY11" fmla="*/ 40764 h 184916"/>
                  <a:gd name="connsiteX12" fmla="*/ 331788 w 663576"/>
                  <a:gd name="connsiteY12" fmla="*/ 0 h 18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3576" h="184916">
                    <a:moveTo>
                      <a:pt x="331788" y="0"/>
                    </a:moveTo>
                    <a:cubicBezTo>
                      <a:pt x="469219" y="0"/>
                      <a:pt x="587134" y="23285"/>
                      <a:pt x="637502" y="56469"/>
                    </a:cubicBezTo>
                    <a:lnTo>
                      <a:pt x="654402" y="71641"/>
                    </a:lnTo>
                    <a:lnTo>
                      <a:pt x="656896" y="73993"/>
                    </a:lnTo>
                    <a:lnTo>
                      <a:pt x="663576" y="92458"/>
                    </a:lnTo>
                    <a:cubicBezTo>
                      <a:pt x="663576" y="143521"/>
                      <a:pt x="515029" y="184916"/>
                      <a:pt x="331788" y="184916"/>
                    </a:cubicBezTo>
                    <a:cubicBezTo>
                      <a:pt x="148547" y="184916"/>
                      <a:pt x="0" y="143521"/>
                      <a:pt x="0" y="92458"/>
                    </a:cubicBezTo>
                    <a:cubicBezTo>
                      <a:pt x="0" y="86075"/>
                      <a:pt x="2321" y="79843"/>
                      <a:pt x="6741" y="73825"/>
                    </a:cubicBezTo>
                    <a:lnTo>
                      <a:pt x="20387" y="61574"/>
                    </a:lnTo>
                    <a:lnTo>
                      <a:pt x="25306" y="57706"/>
                    </a:lnTo>
                    <a:lnTo>
                      <a:pt x="28924" y="55006"/>
                    </a:lnTo>
                    <a:lnTo>
                      <a:pt x="56664" y="40764"/>
                    </a:lnTo>
                    <a:cubicBezTo>
                      <a:pt x="116289" y="16170"/>
                      <a:pt x="217262" y="0"/>
                      <a:pt x="331788" y="0"/>
                    </a:cubicBez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7220A0EC-716E-1199-7A6C-AD7FA1BAE501}"/>
                  </a:ext>
                </a:extLst>
              </p:cNvPr>
              <p:cNvSpPr/>
              <p:nvPr/>
            </p:nvSpPr>
            <p:spPr>
              <a:xfrm>
                <a:off x="1938655" y="2537308"/>
                <a:ext cx="1379220" cy="3171342"/>
              </a:xfrm>
              <a:custGeom>
                <a:avLst/>
                <a:gdLst>
                  <a:gd name="connsiteX0" fmla="*/ 378368 w 1386681"/>
                  <a:gd name="connsiteY0" fmla="*/ 0 h 3171342"/>
                  <a:gd name="connsiteX1" fmla="*/ 364722 w 1386681"/>
                  <a:gd name="connsiteY1" fmla="*/ 12251 h 3171342"/>
                  <a:gd name="connsiteX2" fmla="*/ 357981 w 1386681"/>
                  <a:gd name="connsiteY2" fmla="*/ 30884 h 3171342"/>
                  <a:gd name="connsiteX3" fmla="*/ 689769 w 1386681"/>
                  <a:gd name="connsiteY3" fmla="*/ 123342 h 3171342"/>
                  <a:gd name="connsiteX4" fmla="*/ 1021557 w 1386681"/>
                  <a:gd name="connsiteY4" fmla="*/ 30884 h 3171342"/>
                  <a:gd name="connsiteX5" fmla="*/ 1014877 w 1386681"/>
                  <a:gd name="connsiteY5" fmla="*/ 12419 h 3171342"/>
                  <a:gd name="connsiteX6" fmla="*/ 1082245 w 1386681"/>
                  <a:gd name="connsiteY6" fmla="*/ 75954 h 3171342"/>
                  <a:gd name="connsiteX7" fmla="*/ 1163234 w 1386681"/>
                  <a:gd name="connsiteY7" fmla="*/ 155045 h 3171342"/>
                  <a:gd name="connsiteX8" fmla="*/ 1386320 w 1386681"/>
                  <a:gd name="connsiteY8" fmla="*/ 534331 h 3171342"/>
                  <a:gd name="connsiteX9" fmla="*/ 1313475 w 1386681"/>
                  <a:gd name="connsiteY9" fmla="*/ 2702343 h 3171342"/>
                  <a:gd name="connsiteX10" fmla="*/ 1267948 w 1386681"/>
                  <a:gd name="connsiteY10" fmla="*/ 2903693 h 3171342"/>
                  <a:gd name="connsiteX11" fmla="*/ 1131364 w 1386681"/>
                  <a:gd name="connsiteY11" fmla="*/ 3058216 h 3171342"/>
                  <a:gd name="connsiteX12" fmla="*/ 648770 w 1386681"/>
                  <a:gd name="connsiteY12" fmla="*/ 3170597 h 3171342"/>
                  <a:gd name="connsiteX13" fmla="*/ 380157 w 1386681"/>
                  <a:gd name="connsiteY13" fmla="*/ 3133137 h 3171342"/>
                  <a:gd name="connsiteX14" fmla="*/ 220809 w 1386681"/>
                  <a:gd name="connsiteY14" fmla="*/ 3020756 h 3171342"/>
                  <a:gd name="connsiteX15" fmla="*/ 61463 w 1386681"/>
                  <a:gd name="connsiteY15" fmla="*/ 2627423 h 3171342"/>
                  <a:gd name="connsiteX16" fmla="*/ 0 w 1386681"/>
                  <a:gd name="connsiteY16" fmla="*/ 438338 h 3171342"/>
                  <a:gd name="connsiteX17" fmla="*/ 259508 w 1386681"/>
                  <a:gd name="connsiteY17" fmla="*/ 103537 h 3171342"/>
                  <a:gd name="connsiteX18" fmla="*/ 321931 w 1386681"/>
                  <a:gd name="connsiteY18" fmla="*/ 44384 h 3171342"/>
                  <a:gd name="connsiteX19" fmla="*/ 378368 w 1386681"/>
                  <a:gd name="connsiteY19" fmla="*/ 0 h 317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6681" h="3171342">
                    <a:moveTo>
                      <a:pt x="378368" y="0"/>
                    </a:moveTo>
                    <a:lnTo>
                      <a:pt x="364722" y="12251"/>
                    </a:lnTo>
                    <a:cubicBezTo>
                      <a:pt x="360302" y="18269"/>
                      <a:pt x="357981" y="24501"/>
                      <a:pt x="357981" y="30884"/>
                    </a:cubicBezTo>
                    <a:cubicBezTo>
                      <a:pt x="357981" y="81947"/>
                      <a:pt x="506528" y="123342"/>
                      <a:pt x="689769" y="123342"/>
                    </a:cubicBezTo>
                    <a:cubicBezTo>
                      <a:pt x="873010" y="123342"/>
                      <a:pt x="1021557" y="81947"/>
                      <a:pt x="1021557" y="30884"/>
                    </a:cubicBezTo>
                    <a:lnTo>
                      <a:pt x="1014877" y="12419"/>
                    </a:lnTo>
                    <a:lnTo>
                      <a:pt x="1082245" y="75954"/>
                    </a:lnTo>
                    <a:cubicBezTo>
                      <a:pt x="1107179" y="99830"/>
                      <a:pt x="1133831" y="125779"/>
                      <a:pt x="1163234" y="155045"/>
                    </a:cubicBezTo>
                    <a:cubicBezTo>
                      <a:pt x="1280846" y="272109"/>
                      <a:pt x="1393908" y="443020"/>
                      <a:pt x="1386320" y="534331"/>
                    </a:cubicBezTo>
                    <a:lnTo>
                      <a:pt x="1313475" y="2702343"/>
                    </a:lnTo>
                    <a:cubicBezTo>
                      <a:pt x="1303611" y="2783506"/>
                      <a:pt x="1298300" y="2831894"/>
                      <a:pt x="1267948" y="2903693"/>
                    </a:cubicBezTo>
                    <a:cubicBezTo>
                      <a:pt x="1237595" y="2975492"/>
                      <a:pt x="1187516" y="3032462"/>
                      <a:pt x="1131364" y="3058216"/>
                    </a:cubicBezTo>
                    <a:cubicBezTo>
                      <a:pt x="1075213" y="3083970"/>
                      <a:pt x="766383" y="3165915"/>
                      <a:pt x="648770" y="3170597"/>
                    </a:cubicBezTo>
                    <a:cubicBezTo>
                      <a:pt x="531157" y="3175279"/>
                      <a:pt x="426443" y="3157330"/>
                      <a:pt x="380157" y="3133137"/>
                    </a:cubicBezTo>
                    <a:cubicBezTo>
                      <a:pt x="333871" y="3108943"/>
                      <a:pt x="283030" y="3088652"/>
                      <a:pt x="220809" y="3020756"/>
                    </a:cubicBezTo>
                    <a:cubicBezTo>
                      <a:pt x="158589" y="2952859"/>
                      <a:pt x="62222" y="2774923"/>
                      <a:pt x="61463" y="2627423"/>
                    </a:cubicBezTo>
                    <a:lnTo>
                      <a:pt x="0" y="438338"/>
                    </a:lnTo>
                    <a:cubicBezTo>
                      <a:pt x="1" y="347030"/>
                      <a:pt x="175282" y="193286"/>
                      <a:pt x="259508" y="103537"/>
                    </a:cubicBezTo>
                    <a:cubicBezTo>
                      <a:pt x="280565" y="81100"/>
                      <a:pt x="301337" y="61834"/>
                      <a:pt x="321931" y="44384"/>
                    </a:cubicBezTo>
                    <a:lnTo>
                      <a:pt x="378368" y="0"/>
                    </a:ln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5D2F11AC-6652-54ED-CB22-274E3BC4293B}"/>
                  </a:ext>
                </a:extLst>
              </p:cNvPr>
              <p:cNvSpPr/>
              <p:nvPr/>
            </p:nvSpPr>
            <p:spPr>
              <a:xfrm>
                <a:off x="1908410" y="3136974"/>
                <a:ext cx="1438975" cy="1230024"/>
              </a:xfrm>
              <a:custGeom>
                <a:avLst/>
                <a:gdLst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0" fmla="*/ 0 w 1438975"/>
                  <a:gd name="connsiteY0" fmla="*/ 0 h 1230024"/>
                  <a:gd name="connsiteX1" fmla="*/ 7586 w 1438975"/>
                  <a:gd name="connsiteY1" fmla="*/ 17143 h 1230024"/>
                  <a:gd name="connsiteX2" fmla="*/ 216205 w 1438975"/>
                  <a:gd name="connsiteY2" fmla="*/ 258691 h 1230024"/>
                  <a:gd name="connsiteX3" fmla="*/ 806755 w 1438975"/>
                  <a:gd name="connsiteY3" fmla="*/ 294409 h 1230024"/>
                  <a:gd name="connsiteX4" fmla="*/ 1328249 w 1438975"/>
                  <a:gd name="connsiteY4" fmla="*/ 187253 h 1230024"/>
                  <a:gd name="connsiteX5" fmla="*/ 1426774 w 1438975"/>
                  <a:gd name="connsiteY5" fmla="*/ 100635 h 1230024"/>
                  <a:gd name="connsiteX6" fmla="*/ 1438975 w 1438975"/>
                  <a:gd name="connsiteY6" fmla="*/ 88109 h 1230024"/>
                  <a:gd name="connsiteX7" fmla="*/ 1408774 w 1438975"/>
                  <a:gd name="connsiteY7" fmla="*/ 962075 h 1230024"/>
                  <a:gd name="connsiteX8" fmla="*/ 1376172 w 1438975"/>
                  <a:gd name="connsiteY8" fmla="*/ 997771 h 1230024"/>
                  <a:gd name="connsiteX9" fmla="*/ 1283005 w 1438975"/>
                  <a:gd name="connsiteY9" fmla="*/ 1084984 h 1230024"/>
                  <a:gd name="connsiteX10" fmla="*/ 442423 w 1438975"/>
                  <a:gd name="connsiteY10" fmla="*/ 1225478 h 1230024"/>
                  <a:gd name="connsiteX11" fmla="*/ 170961 w 1438975"/>
                  <a:gd name="connsiteY11" fmla="*/ 1123085 h 1230024"/>
                  <a:gd name="connsiteX12" fmla="*/ 70354 w 1438975"/>
                  <a:gd name="connsiteY12" fmla="*/ 989438 h 1230024"/>
                  <a:gd name="connsiteX13" fmla="*/ 26751 w 1438975"/>
                  <a:gd name="connsiteY13" fmla="*/ 926350 h 1230024"/>
                  <a:gd name="connsiteX14" fmla="*/ 0 w 1438975"/>
                  <a:gd name="connsiteY14" fmla="*/ 0 h 123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8975" h="1230024">
                    <a:moveTo>
                      <a:pt x="0" y="0"/>
                    </a:moveTo>
                    <a:lnTo>
                      <a:pt x="7586" y="17143"/>
                    </a:lnTo>
                    <a:cubicBezTo>
                      <a:pt x="53685" y="116411"/>
                      <a:pt x="110835" y="211662"/>
                      <a:pt x="216205" y="258691"/>
                    </a:cubicBezTo>
                    <a:cubicBezTo>
                      <a:pt x="356699" y="321397"/>
                      <a:pt x="617048" y="311078"/>
                      <a:pt x="806755" y="294409"/>
                    </a:cubicBezTo>
                    <a:cubicBezTo>
                      <a:pt x="996462" y="277740"/>
                      <a:pt x="1253637" y="239641"/>
                      <a:pt x="1328249" y="187253"/>
                    </a:cubicBezTo>
                    <a:cubicBezTo>
                      <a:pt x="1365555" y="161059"/>
                      <a:pt x="1396909" y="131293"/>
                      <a:pt x="1426774" y="100635"/>
                    </a:cubicBezTo>
                    <a:lnTo>
                      <a:pt x="1438975" y="88109"/>
                    </a:lnTo>
                    <a:lnTo>
                      <a:pt x="1408774" y="962075"/>
                    </a:lnTo>
                    <a:lnTo>
                      <a:pt x="1376172" y="997771"/>
                    </a:lnTo>
                    <a:cubicBezTo>
                      <a:pt x="1346902" y="1029818"/>
                      <a:pt x="1316740" y="1060378"/>
                      <a:pt x="1283005" y="1084984"/>
                    </a:cubicBezTo>
                    <a:cubicBezTo>
                      <a:pt x="1215536" y="1134197"/>
                      <a:pt x="570216" y="1254847"/>
                      <a:pt x="442423" y="1225478"/>
                    </a:cubicBezTo>
                    <a:cubicBezTo>
                      <a:pt x="314630" y="1196109"/>
                      <a:pt x="214617" y="1170709"/>
                      <a:pt x="170961" y="1123085"/>
                    </a:cubicBezTo>
                    <a:cubicBezTo>
                      <a:pt x="127305" y="1075461"/>
                      <a:pt x="109843" y="1046290"/>
                      <a:pt x="70354" y="989438"/>
                    </a:cubicBezTo>
                    <a:lnTo>
                      <a:pt x="26751" y="92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11283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5708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ペットボトル</a:t>
            </a:r>
            <a:r>
              <a:rPr kumimoji="1" lang="en-US" altLang="ja-JP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(500ml)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〇本分のイラスト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C13D7401-2FBF-8752-B055-8FEF80DEDB46}"/>
              </a:ext>
            </a:extLst>
          </p:cNvPr>
          <p:cNvSpPr txBox="1"/>
          <p:nvPr/>
        </p:nvSpPr>
        <p:spPr>
          <a:xfrm>
            <a:off x="814314" y="2889850"/>
            <a:ext cx="2411966" cy="2807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ペットボトル１本分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7436A932-DBAD-1335-83F3-6EE8AFEFF2F3}"/>
              </a:ext>
            </a:extLst>
          </p:cNvPr>
          <p:cNvSpPr txBox="1"/>
          <p:nvPr/>
        </p:nvSpPr>
        <p:spPr>
          <a:xfrm>
            <a:off x="3754826" y="2889850"/>
            <a:ext cx="2411966" cy="2807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ペットボトル２本分</a:t>
            </a: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1B2FB120-34E9-FEB7-39B1-F9F019B7AD62}"/>
              </a:ext>
            </a:extLst>
          </p:cNvPr>
          <p:cNvSpPr txBox="1"/>
          <p:nvPr/>
        </p:nvSpPr>
        <p:spPr>
          <a:xfrm>
            <a:off x="6712834" y="2889850"/>
            <a:ext cx="2411966" cy="2807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ペットボトル３本分</a:t>
            </a: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88B8DDBE-C735-9C35-608E-84F536A1267F}"/>
              </a:ext>
            </a:extLst>
          </p:cNvPr>
          <p:cNvSpPr txBox="1"/>
          <p:nvPr/>
        </p:nvSpPr>
        <p:spPr>
          <a:xfrm>
            <a:off x="814314" y="5851991"/>
            <a:ext cx="2411966" cy="2807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ペットボトル４本分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DE53035C-A939-88D0-7244-6D4941A4CB57}"/>
              </a:ext>
            </a:extLst>
          </p:cNvPr>
          <p:cNvSpPr txBox="1"/>
          <p:nvPr/>
        </p:nvSpPr>
        <p:spPr>
          <a:xfrm>
            <a:off x="3754826" y="5851991"/>
            <a:ext cx="2411966" cy="2807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ペットボトル５本分</a:t>
            </a: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D5EDE1A9-CC0C-099A-EC68-A5CFC42184DF}"/>
              </a:ext>
            </a:extLst>
          </p:cNvPr>
          <p:cNvSpPr txBox="1"/>
          <p:nvPr/>
        </p:nvSpPr>
        <p:spPr>
          <a:xfrm>
            <a:off x="6712834" y="5851991"/>
            <a:ext cx="2411966" cy="2807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ペットボトル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10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本分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FACE408-D57B-6FB9-3948-CEE86B2FBD71}"/>
              </a:ext>
            </a:extLst>
          </p:cNvPr>
          <p:cNvGrpSpPr/>
          <p:nvPr/>
        </p:nvGrpSpPr>
        <p:grpSpPr>
          <a:xfrm>
            <a:off x="1683376" y="1013969"/>
            <a:ext cx="655943" cy="1742505"/>
            <a:chOff x="4257672" y="1570038"/>
            <a:chExt cx="1381128" cy="366895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FC29EA7-1BFD-1A78-39FD-B58C3476088C}"/>
                </a:ext>
              </a:extLst>
            </p:cNvPr>
            <p:cNvGrpSpPr/>
            <p:nvPr/>
          </p:nvGrpSpPr>
          <p:grpSpPr>
            <a:xfrm>
              <a:off x="4292597" y="2187575"/>
              <a:ext cx="1317628" cy="3019425"/>
              <a:chOff x="5826122" y="2187575"/>
              <a:chExt cx="1317628" cy="3019425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CA56BEC-1F1D-1A0B-C599-3869C3C8022E}"/>
                  </a:ext>
                </a:extLst>
              </p:cNvPr>
              <p:cNvSpPr/>
              <p:nvPr/>
            </p:nvSpPr>
            <p:spPr>
              <a:xfrm>
                <a:off x="6016622" y="2187575"/>
                <a:ext cx="936628" cy="406640"/>
              </a:xfrm>
              <a:custGeom>
                <a:avLst/>
                <a:gdLst>
                  <a:gd name="connsiteX0" fmla="*/ 468314 w 936628"/>
                  <a:gd name="connsiteY0" fmla="*/ 0 h 406640"/>
                  <a:gd name="connsiteX1" fmla="*/ 799462 w 936628"/>
                  <a:gd name="connsiteY1" fmla="*/ 59551 h 406640"/>
                  <a:gd name="connsiteX2" fmla="*/ 819524 w 936628"/>
                  <a:gd name="connsiteY2" fmla="*/ 70107 h 406640"/>
                  <a:gd name="connsiteX3" fmla="*/ 887381 w 936628"/>
                  <a:gd name="connsiteY3" fmla="*/ 114978 h 406640"/>
                  <a:gd name="connsiteX4" fmla="*/ 904956 w 936628"/>
                  <a:gd name="connsiteY4" fmla="*/ 131353 h 406640"/>
                  <a:gd name="connsiteX5" fmla="*/ 927114 w 936628"/>
                  <a:gd name="connsiteY5" fmla="*/ 162344 h 406640"/>
                  <a:gd name="connsiteX6" fmla="*/ 936628 w 936628"/>
                  <a:gd name="connsiteY6" fmla="*/ 203320 h 406640"/>
                  <a:gd name="connsiteX7" fmla="*/ 468314 w 936628"/>
                  <a:gd name="connsiteY7" fmla="*/ 406640 h 406640"/>
                  <a:gd name="connsiteX8" fmla="*/ 0 w 936628"/>
                  <a:gd name="connsiteY8" fmla="*/ 203320 h 406640"/>
                  <a:gd name="connsiteX9" fmla="*/ 9514 w 936628"/>
                  <a:gd name="connsiteY9" fmla="*/ 162344 h 406640"/>
                  <a:gd name="connsiteX10" fmla="*/ 31671 w 936628"/>
                  <a:gd name="connsiteY10" fmla="*/ 131356 h 406640"/>
                  <a:gd name="connsiteX11" fmla="*/ 49248 w 936628"/>
                  <a:gd name="connsiteY11" fmla="*/ 114978 h 406640"/>
                  <a:gd name="connsiteX12" fmla="*/ 117110 w 936628"/>
                  <a:gd name="connsiteY12" fmla="*/ 70105 h 406640"/>
                  <a:gd name="connsiteX13" fmla="*/ 137166 w 936628"/>
                  <a:gd name="connsiteY13" fmla="*/ 59551 h 406640"/>
                  <a:gd name="connsiteX14" fmla="*/ 468314 w 936628"/>
                  <a:gd name="connsiteY14" fmla="*/ 0 h 40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36628" h="406640">
                    <a:moveTo>
                      <a:pt x="468314" y="0"/>
                    </a:moveTo>
                    <a:cubicBezTo>
                      <a:pt x="597636" y="0"/>
                      <a:pt x="714714" y="22757"/>
                      <a:pt x="799462" y="59551"/>
                    </a:cubicBezTo>
                    <a:lnTo>
                      <a:pt x="819524" y="70107"/>
                    </a:lnTo>
                    <a:lnTo>
                      <a:pt x="887381" y="114978"/>
                    </a:lnTo>
                    <a:lnTo>
                      <a:pt x="904956" y="131353"/>
                    </a:lnTo>
                    <a:lnTo>
                      <a:pt x="927114" y="162344"/>
                    </a:lnTo>
                    <a:cubicBezTo>
                      <a:pt x="933352" y="175580"/>
                      <a:pt x="936628" y="189284"/>
                      <a:pt x="936628" y="203320"/>
                    </a:cubicBezTo>
                    <a:cubicBezTo>
                      <a:pt x="936628" y="315611"/>
                      <a:pt x="726957" y="406640"/>
                      <a:pt x="468314" y="406640"/>
                    </a:cubicBezTo>
                    <a:cubicBezTo>
                      <a:pt x="209671" y="406640"/>
                      <a:pt x="0" y="315611"/>
                      <a:pt x="0" y="203320"/>
                    </a:cubicBezTo>
                    <a:cubicBezTo>
                      <a:pt x="0" y="189284"/>
                      <a:pt x="3276" y="175580"/>
                      <a:pt x="9514" y="162344"/>
                    </a:cubicBezTo>
                    <a:lnTo>
                      <a:pt x="31671" y="131356"/>
                    </a:lnTo>
                    <a:lnTo>
                      <a:pt x="49248" y="114978"/>
                    </a:lnTo>
                    <a:lnTo>
                      <a:pt x="117110" y="70105"/>
                    </a:lnTo>
                    <a:lnTo>
                      <a:pt x="137166" y="59551"/>
                    </a:lnTo>
                    <a:cubicBezTo>
                      <a:pt x="221914" y="22757"/>
                      <a:pt x="338993" y="0"/>
                      <a:pt x="468314" y="0"/>
                    </a:cubicBez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46C06669-EC56-FDFA-92A6-1C6382E28A97}"/>
                  </a:ext>
                </a:extLst>
              </p:cNvPr>
              <p:cNvSpPr/>
              <p:nvPr/>
            </p:nvSpPr>
            <p:spPr>
              <a:xfrm>
                <a:off x="5826122" y="2318928"/>
                <a:ext cx="1317628" cy="2888072"/>
              </a:xfrm>
              <a:custGeom>
                <a:avLst/>
                <a:gdLst>
                  <a:gd name="connsiteX0" fmla="*/ 1095456 w 1317628"/>
                  <a:gd name="connsiteY0" fmla="*/ 0 h 2888072"/>
                  <a:gd name="connsiteX1" fmla="*/ 1156975 w 1317628"/>
                  <a:gd name="connsiteY1" fmla="*/ 57318 h 2888072"/>
                  <a:gd name="connsiteX2" fmla="*/ 1304243 w 1317628"/>
                  <a:gd name="connsiteY2" fmla="*/ 342028 h 2888072"/>
                  <a:gd name="connsiteX3" fmla="*/ 1317628 w 1317628"/>
                  <a:gd name="connsiteY3" fmla="*/ 468722 h 2888072"/>
                  <a:gd name="connsiteX4" fmla="*/ 1317628 w 1317628"/>
                  <a:gd name="connsiteY4" fmla="*/ 468723 h 2888072"/>
                  <a:gd name="connsiteX5" fmla="*/ 1257808 w 1317628"/>
                  <a:gd name="connsiteY5" fmla="*/ 2477113 h 2888072"/>
                  <a:gd name="connsiteX6" fmla="*/ 1244894 w 1317628"/>
                  <a:gd name="connsiteY6" fmla="*/ 2525247 h 2888072"/>
                  <a:gd name="connsiteX7" fmla="*/ 658814 w 1317628"/>
                  <a:gd name="connsiteY7" fmla="*/ 2888072 h 2888072"/>
                  <a:gd name="connsiteX8" fmla="*/ 72735 w 1317628"/>
                  <a:gd name="connsiteY8" fmla="*/ 2525247 h 2888072"/>
                  <a:gd name="connsiteX9" fmla="*/ 66347 w 1317628"/>
                  <a:gd name="connsiteY9" fmla="*/ 2477113 h 2888072"/>
                  <a:gd name="connsiteX10" fmla="*/ 0 w 1317628"/>
                  <a:gd name="connsiteY10" fmla="*/ 468724 h 2888072"/>
                  <a:gd name="connsiteX11" fmla="*/ 0 w 1317628"/>
                  <a:gd name="connsiteY11" fmla="*/ 468723 h 2888072"/>
                  <a:gd name="connsiteX12" fmla="*/ 0 w 1317628"/>
                  <a:gd name="connsiteY12" fmla="*/ 468722 h 2888072"/>
                  <a:gd name="connsiteX13" fmla="*/ 13385 w 1317628"/>
                  <a:gd name="connsiteY13" fmla="*/ 342028 h 2888072"/>
                  <a:gd name="connsiteX14" fmla="*/ 160654 w 1317628"/>
                  <a:gd name="connsiteY14" fmla="*/ 57318 h 2888072"/>
                  <a:gd name="connsiteX15" fmla="*/ 222171 w 1317628"/>
                  <a:gd name="connsiteY15" fmla="*/ 3 h 2888072"/>
                  <a:gd name="connsiteX16" fmla="*/ 200014 w 1317628"/>
                  <a:gd name="connsiteY16" fmla="*/ 30991 h 2888072"/>
                  <a:gd name="connsiteX17" fmla="*/ 190500 w 1317628"/>
                  <a:gd name="connsiteY17" fmla="*/ 71967 h 2888072"/>
                  <a:gd name="connsiteX18" fmla="*/ 658814 w 1317628"/>
                  <a:gd name="connsiteY18" fmla="*/ 275287 h 2888072"/>
                  <a:gd name="connsiteX19" fmla="*/ 1127128 w 1317628"/>
                  <a:gd name="connsiteY19" fmla="*/ 71967 h 2888072"/>
                  <a:gd name="connsiteX20" fmla="*/ 1117614 w 1317628"/>
                  <a:gd name="connsiteY20" fmla="*/ 30991 h 2888072"/>
                  <a:gd name="connsiteX21" fmla="*/ 1095456 w 1317628"/>
                  <a:gd name="connsiteY21" fmla="*/ 0 h 288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317628" h="2888072">
                    <a:moveTo>
                      <a:pt x="1095456" y="0"/>
                    </a:moveTo>
                    <a:lnTo>
                      <a:pt x="1156975" y="57318"/>
                    </a:lnTo>
                    <a:cubicBezTo>
                      <a:pt x="1229455" y="137160"/>
                      <a:pt x="1281207" y="234603"/>
                      <a:pt x="1304243" y="342028"/>
                    </a:cubicBezTo>
                    <a:lnTo>
                      <a:pt x="1317628" y="468722"/>
                    </a:lnTo>
                    <a:lnTo>
                      <a:pt x="1317628" y="468723"/>
                    </a:lnTo>
                    <a:lnTo>
                      <a:pt x="1257808" y="2477113"/>
                    </a:lnTo>
                    <a:lnTo>
                      <a:pt x="1244894" y="2525247"/>
                    </a:lnTo>
                    <a:cubicBezTo>
                      <a:pt x="1189111" y="2732311"/>
                      <a:pt x="947911" y="2888072"/>
                      <a:pt x="658814" y="2888072"/>
                    </a:cubicBezTo>
                    <a:cubicBezTo>
                      <a:pt x="369719" y="2888072"/>
                      <a:pt x="128518" y="2732311"/>
                      <a:pt x="72735" y="2525247"/>
                    </a:cubicBezTo>
                    <a:lnTo>
                      <a:pt x="66347" y="2477113"/>
                    </a:lnTo>
                    <a:lnTo>
                      <a:pt x="0" y="468724"/>
                    </a:lnTo>
                    <a:lnTo>
                      <a:pt x="0" y="468723"/>
                    </a:lnTo>
                    <a:lnTo>
                      <a:pt x="0" y="468722"/>
                    </a:lnTo>
                    <a:lnTo>
                      <a:pt x="13385" y="342028"/>
                    </a:lnTo>
                    <a:cubicBezTo>
                      <a:pt x="36423" y="234603"/>
                      <a:pt x="88174" y="137160"/>
                      <a:pt x="160654" y="57318"/>
                    </a:cubicBezTo>
                    <a:lnTo>
                      <a:pt x="222171" y="3"/>
                    </a:lnTo>
                    <a:lnTo>
                      <a:pt x="200014" y="30991"/>
                    </a:lnTo>
                    <a:cubicBezTo>
                      <a:pt x="193776" y="44227"/>
                      <a:pt x="190500" y="57931"/>
                      <a:pt x="190500" y="71967"/>
                    </a:cubicBezTo>
                    <a:cubicBezTo>
                      <a:pt x="190500" y="184258"/>
                      <a:pt x="400171" y="275287"/>
                      <a:pt x="658814" y="275287"/>
                    </a:cubicBezTo>
                    <a:cubicBezTo>
                      <a:pt x="917457" y="275287"/>
                      <a:pt x="1127128" y="184258"/>
                      <a:pt x="1127128" y="71967"/>
                    </a:cubicBezTo>
                    <a:cubicBezTo>
                      <a:pt x="1127128" y="57931"/>
                      <a:pt x="1123852" y="44227"/>
                      <a:pt x="1117614" y="30991"/>
                    </a:cubicBezTo>
                    <a:lnTo>
                      <a:pt x="1095456" y="0"/>
                    </a:lnTo>
                    <a:close/>
                  </a:path>
                </a:pathLst>
              </a:custGeom>
              <a:solidFill>
                <a:srgbClr val="CCECFF">
                  <a:alpha val="50196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2EED1DE3-49DE-05D3-EEA0-4CDCAF17083D}"/>
                </a:ext>
              </a:extLst>
            </p:cNvPr>
            <p:cNvSpPr/>
            <p:nvPr/>
          </p:nvSpPr>
          <p:spPr>
            <a:xfrm>
              <a:off x="4635499" y="2084508"/>
              <a:ext cx="625474" cy="333374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8B8BDAB5-DF25-71CB-E38C-F3FC4CC99EFC}"/>
                </a:ext>
              </a:extLst>
            </p:cNvPr>
            <p:cNvSpPr/>
            <p:nvPr/>
          </p:nvSpPr>
          <p:spPr>
            <a:xfrm>
              <a:off x="4257672" y="2128838"/>
              <a:ext cx="1381128" cy="3110150"/>
            </a:xfrm>
            <a:custGeom>
              <a:avLst/>
              <a:gdLst>
                <a:gd name="connsiteX0" fmla="*/ 690564 w 1381128"/>
                <a:gd name="connsiteY0" fmla="*/ 0 h 3110150"/>
                <a:gd name="connsiteX1" fmla="*/ 1367098 w 1381128"/>
                <a:gd name="connsiteY1" fmla="*/ 512191 h 3110150"/>
                <a:gd name="connsiteX2" fmla="*/ 1381128 w 1381128"/>
                <a:gd name="connsiteY2" fmla="*/ 641468 h 3110150"/>
                <a:gd name="connsiteX3" fmla="*/ 1381128 w 1381128"/>
                <a:gd name="connsiteY3" fmla="*/ 641468 h 3110150"/>
                <a:gd name="connsiteX4" fmla="*/ 1381128 w 1381128"/>
                <a:gd name="connsiteY4" fmla="*/ 641469 h 3110150"/>
                <a:gd name="connsiteX5" fmla="*/ 1381128 w 1381128"/>
                <a:gd name="connsiteY5" fmla="*/ 641469 h 3110150"/>
                <a:gd name="connsiteX6" fmla="*/ 1381128 w 1381128"/>
                <a:gd name="connsiteY6" fmla="*/ 641470 h 3110150"/>
                <a:gd name="connsiteX7" fmla="*/ 1318425 w 1381128"/>
                <a:gd name="connsiteY7" fmla="*/ 2690811 h 3110150"/>
                <a:gd name="connsiteX8" fmla="*/ 1311585 w 1381128"/>
                <a:gd name="connsiteY8" fmla="*/ 2690811 h 3110150"/>
                <a:gd name="connsiteX9" fmla="*/ 1304889 w 1381128"/>
                <a:gd name="connsiteY9" fmla="*/ 2739927 h 3110150"/>
                <a:gd name="connsiteX10" fmla="*/ 690564 w 1381128"/>
                <a:gd name="connsiteY10" fmla="*/ 3110150 h 3110150"/>
                <a:gd name="connsiteX11" fmla="*/ 76240 w 1381128"/>
                <a:gd name="connsiteY11" fmla="*/ 2739927 h 3110150"/>
                <a:gd name="connsiteX12" fmla="*/ 69544 w 1381128"/>
                <a:gd name="connsiteY12" fmla="*/ 2690811 h 3110150"/>
                <a:gd name="connsiteX13" fmla="*/ 62703 w 1381128"/>
                <a:gd name="connsiteY13" fmla="*/ 2690811 h 3110150"/>
                <a:gd name="connsiteX14" fmla="*/ 0 w 1381128"/>
                <a:gd name="connsiteY14" fmla="*/ 641470 h 3110150"/>
                <a:gd name="connsiteX15" fmla="*/ 0 w 1381128"/>
                <a:gd name="connsiteY15" fmla="*/ 641469 h 3110150"/>
                <a:gd name="connsiteX16" fmla="*/ 0 w 1381128"/>
                <a:gd name="connsiteY16" fmla="*/ 641469 h 3110150"/>
                <a:gd name="connsiteX17" fmla="*/ 0 w 1381128"/>
                <a:gd name="connsiteY17" fmla="*/ 641468 h 3110150"/>
                <a:gd name="connsiteX18" fmla="*/ 0 w 1381128"/>
                <a:gd name="connsiteY18" fmla="*/ 641468 h 3110150"/>
                <a:gd name="connsiteX19" fmla="*/ 14030 w 1381128"/>
                <a:gd name="connsiteY19" fmla="*/ 512191 h 3110150"/>
                <a:gd name="connsiteX20" fmla="*/ 690564 w 1381128"/>
                <a:gd name="connsiteY20" fmla="*/ 0 h 3110150"/>
                <a:gd name="connsiteX0" fmla="*/ 690564 w 1381128"/>
                <a:gd name="connsiteY0" fmla="*/ 0 h 3110150"/>
                <a:gd name="connsiteX1" fmla="*/ 1367098 w 1381128"/>
                <a:gd name="connsiteY1" fmla="*/ 512191 h 3110150"/>
                <a:gd name="connsiteX2" fmla="*/ 1381128 w 1381128"/>
                <a:gd name="connsiteY2" fmla="*/ 641468 h 3110150"/>
                <a:gd name="connsiteX3" fmla="*/ 1381128 w 1381128"/>
                <a:gd name="connsiteY3" fmla="*/ 641468 h 3110150"/>
                <a:gd name="connsiteX4" fmla="*/ 1381128 w 1381128"/>
                <a:gd name="connsiteY4" fmla="*/ 641469 h 3110150"/>
                <a:gd name="connsiteX5" fmla="*/ 1381128 w 1381128"/>
                <a:gd name="connsiteY5" fmla="*/ 641469 h 3110150"/>
                <a:gd name="connsiteX6" fmla="*/ 1381128 w 1381128"/>
                <a:gd name="connsiteY6" fmla="*/ 641470 h 3110150"/>
                <a:gd name="connsiteX7" fmla="*/ 1318425 w 1381128"/>
                <a:gd name="connsiteY7" fmla="*/ 2690811 h 3110150"/>
                <a:gd name="connsiteX8" fmla="*/ 1311585 w 1381128"/>
                <a:gd name="connsiteY8" fmla="*/ 2690811 h 3110150"/>
                <a:gd name="connsiteX9" fmla="*/ 1304889 w 1381128"/>
                <a:gd name="connsiteY9" fmla="*/ 2739927 h 3110150"/>
                <a:gd name="connsiteX10" fmla="*/ 690564 w 1381128"/>
                <a:gd name="connsiteY10" fmla="*/ 3110150 h 3110150"/>
                <a:gd name="connsiteX11" fmla="*/ 76240 w 1381128"/>
                <a:gd name="connsiteY11" fmla="*/ 2739927 h 3110150"/>
                <a:gd name="connsiteX12" fmla="*/ 69544 w 1381128"/>
                <a:gd name="connsiteY12" fmla="*/ 2690811 h 3110150"/>
                <a:gd name="connsiteX13" fmla="*/ 62703 w 1381128"/>
                <a:gd name="connsiteY13" fmla="*/ 2690811 h 3110150"/>
                <a:gd name="connsiteX14" fmla="*/ 0 w 1381128"/>
                <a:gd name="connsiteY14" fmla="*/ 641470 h 3110150"/>
                <a:gd name="connsiteX15" fmla="*/ 0 w 1381128"/>
                <a:gd name="connsiteY15" fmla="*/ 641469 h 3110150"/>
                <a:gd name="connsiteX16" fmla="*/ 0 w 1381128"/>
                <a:gd name="connsiteY16" fmla="*/ 641469 h 3110150"/>
                <a:gd name="connsiteX17" fmla="*/ 0 w 1381128"/>
                <a:gd name="connsiteY17" fmla="*/ 641468 h 3110150"/>
                <a:gd name="connsiteX18" fmla="*/ 14030 w 1381128"/>
                <a:gd name="connsiteY18" fmla="*/ 512191 h 3110150"/>
                <a:gd name="connsiteX19" fmla="*/ 690564 w 1381128"/>
                <a:gd name="connsiteY19" fmla="*/ 0 h 3110150"/>
                <a:gd name="connsiteX0" fmla="*/ 690564 w 1381128"/>
                <a:gd name="connsiteY0" fmla="*/ 0 h 3110150"/>
                <a:gd name="connsiteX1" fmla="*/ 1367098 w 1381128"/>
                <a:gd name="connsiteY1" fmla="*/ 512191 h 3110150"/>
                <a:gd name="connsiteX2" fmla="*/ 1381128 w 1381128"/>
                <a:gd name="connsiteY2" fmla="*/ 641468 h 3110150"/>
                <a:gd name="connsiteX3" fmla="*/ 1381128 w 1381128"/>
                <a:gd name="connsiteY3" fmla="*/ 641468 h 3110150"/>
                <a:gd name="connsiteX4" fmla="*/ 1381128 w 1381128"/>
                <a:gd name="connsiteY4" fmla="*/ 641469 h 3110150"/>
                <a:gd name="connsiteX5" fmla="*/ 1381128 w 1381128"/>
                <a:gd name="connsiteY5" fmla="*/ 641469 h 3110150"/>
                <a:gd name="connsiteX6" fmla="*/ 1318425 w 1381128"/>
                <a:gd name="connsiteY6" fmla="*/ 2690811 h 3110150"/>
                <a:gd name="connsiteX7" fmla="*/ 1311585 w 1381128"/>
                <a:gd name="connsiteY7" fmla="*/ 2690811 h 3110150"/>
                <a:gd name="connsiteX8" fmla="*/ 1304889 w 1381128"/>
                <a:gd name="connsiteY8" fmla="*/ 2739927 h 3110150"/>
                <a:gd name="connsiteX9" fmla="*/ 690564 w 1381128"/>
                <a:gd name="connsiteY9" fmla="*/ 3110150 h 3110150"/>
                <a:gd name="connsiteX10" fmla="*/ 76240 w 1381128"/>
                <a:gd name="connsiteY10" fmla="*/ 2739927 h 3110150"/>
                <a:gd name="connsiteX11" fmla="*/ 69544 w 1381128"/>
                <a:gd name="connsiteY11" fmla="*/ 2690811 h 3110150"/>
                <a:gd name="connsiteX12" fmla="*/ 62703 w 1381128"/>
                <a:gd name="connsiteY12" fmla="*/ 2690811 h 3110150"/>
                <a:gd name="connsiteX13" fmla="*/ 0 w 1381128"/>
                <a:gd name="connsiteY13" fmla="*/ 641470 h 3110150"/>
                <a:gd name="connsiteX14" fmla="*/ 0 w 1381128"/>
                <a:gd name="connsiteY14" fmla="*/ 641469 h 3110150"/>
                <a:gd name="connsiteX15" fmla="*/ 0 w 1381128"/>
                <a:gd name="connsiteY15" fmla="*/ 641469 h 3110150"/>
                <a:gd name="connsiteX16" fmla="*/ 0 w 1381128"/>
                <a:gd name="connsiteY16" fmla="*/ 641468 h 3110150"/>
                <a:gd name="connsiteX17" fmla="*/ 14030 w 1381128"/>
                <a:gd name="connsiteY17" fmla="*/ 512191 h 3110150"/>
                <a:gd name="connsiteX18" fmla="*/ 690564 w 1381128"/>
                <a:gd name="connsiteY18" fmla="*/ 0 h 3110150"/>
                <a:gd name="connsiteX0" fmla="*/ 690564 w 1381128"/>
                <a:gd name="connsiteY0" fmla="*/ 0 h 3110150"/>
                <a:gd name="connsiteX1" fmla="*/ 1367098 w 1381128"/>
                <a:gd name="connsiteY1" fmla="*/ 512191 h 3110150"/>
                <a:gd name="connsiteX2" fmla="*/ 1381128 w 1381128"/>
                <a:gd name="connsiteY2" fmla="*/ 641468 h 3110150"/>
                <a:gd name="connsiteX3" fmla="*/ 1381128 w 1381128"/>
                <a:gd name="connsiteY3" fmla="*/ 641468 h 3110150"/>
                <a:gd name="connsiteX4" fmla="*/ 1381128 w 1381128"/>
                <a:gd name="connsiteY4" fmla="*/ 641469 h 3110150"/>
                <a:gd name="connsiteX5" fmla="*/ 1381128 w 1381128"/>
                <a:gd name="connsiteY5" fmla="*/ 641469 h 3110150"/>
                <a:gd name="connsiteX6" fmla="*/ 1318425 w 1381128"/>
                <a:gd name="connsiteY6" fmla="*/ 2690811 h 3110150"/>
                <a:gd name="connsiteX7" fmla="*/ 1304889 w 1381128"/>
                <a:gd name="connsiteY7" fmla="*/ 2739927 h 3110150"/>
                <a:gd name="connsiteX8" fmla="*/ 690564 w 1381128"/>
                <a:gd name="connsiteY8" fmla="*/ 3110150 h 3110150"/>
                <a:gd name="connsiteX9" fmla="*/ 76240 w 1381128"/>
                <a:gd name="connsiteY9" fmla="*/ 2739927 h 3110150"/>
                <a:gd name="connsiteX10" fmla="*/ 69544 w 1381128"/>
                <a:gd name="connsiteY10" fmla="*/ 2690811 h 3110150"/>
                <a:gd name="connsiteX11" fmla="*/ 62703 w 1381128"/>
                <a:gd name="connsiteY11" fmla="*/ 2690811 h 3110150"/>
                <a:gd name="connsiteX12" fmla="*/ 0 w 1381128"/>
                <a:gd name="connsiteY12" fmla="*/ 641470 h 3110150"/>
                <a:gd name="connsiteX13" fmla="*/ 0 w 1381128"/>
                <a:gd name="connsiteY13" fmla="*/ 641469 h 3110150"/>
                <a:gd name="connsiteX14" fmla="*/ 0 w 1381128"/>
                <a:gd name="connsiteY14" fmla="*/ 641469 h 3110150"/>
                <a:gd name="connsiteX15" fmla="*/ 0 w 1381128"/>
                <a:gd name="connsiteY15" fmla="*/ 641468 h 3110150"/>
                <a:gd name="connsiteX16" fmla="*/ 14030 w 1381128"/>
                <a:gd name="connsiteY16" fmla="*/ 512191 h 3110150"/>
                <a:gd name="connsiteX17" fmla="*/ 690564 w 1381128"/>
                <a:gd name="connsiteY17" fmla="*/ 0 h 3110150"/>
                <a:gd name="connsiteX0" fmla="*/ 690564 w 1381128"/>
                <a:gd name="connsiteY0" fmla="*/ 0 h 3110150"/>
                <a:gd name="connsiteX1" fmla="*/ 1367098 w 1381128"/>
                <a:gd name="connsiteY1" fmla="*/ 512191 h 3110150"/>
                <a:gd name="connsiteX2" fmla="*/ 1381128 w 1381128"/>
                <a:gd name="connsiteY2" fmla="*/ 641468 h 3110150"/>
                <a:gd name="connsiteX3" fmla="*/ 1381128 w 1381128"/>
                <a:gd name="connsiteY3" fmla="*/ 641468 h 3110150"/>
                <a:gd name="connsiteX4" fmla="*/ 1381128 w 1381128"/>
                <a:gd name="connsiteY4" fmla="*/ 641469 h 3110150"/>
                <a:gd name="connsiteX5" fmla="*/ 1381128 w 1381128"/>
                <a:gd name="connsiteY5" fmla="*/ 641469 h 3110150"/>
                <a:gd name="connsiteX6" fmla="*/ 1318425 w 1381128"/>
                <a:gd name="connsiteY6" fmla="*/ 2690811 h 3110150"/>
                <a:gd name="connsiteX7" fmla="*/ 1304889 w 1381128"/>
                <a:gd name="connsiteY7" fmla="*/ 2739927 h 3110150"/>
                <a:gd name="connsiteX8" fmla="*/ 690564 w 1381128"/>
                <a:gd name="connsiteY8" fmla="*/ 3110150 h 3110150"/>
                <a:gd name="connsiteX9" fmla="*/ 76240 w 1381128"/>
                <a:gd name="connsiteY9" fmla="*/ 2739927 h 3110150"/>
                <a:gd name="connsiteX10" fmla="*/ 69544 w 1381128"/>
                <a:gd name="connsiteY10" fmla="*/ 2690811 h 3110150"/>
                <a:gd name="connsiteX11" fmla="*/ 0 w 1381128"/>
                <a:gd name="connsiteY11" fmla="*/ 641470 h 3110150"/>
                <a:gd name="connsiteX12" fmla="*/ 0 w 1381128"/>
                <a:gd name="connsiteY12" fmla="*/ 641469 h 3110150"/>
                <a:gd name="connsiteX13" fmla="*/ 0 w 1381128"/>
                <a:gd name="connsiteY13" fmla="*/ 641469 h 3110150"/>
                <a:gd name="connsiteX14" fmla="*/ 0 w 1381128"/>
                <a:gd name="connsiteY14" fmla="*/ 641468 h 3110150"/>
                <a:gd name="connsiteX15" fmla="*/ 14030 w 1381128"/>
                <a:gd name="connsiteY15" fmla="*/ 512191 h 3110150"/>
                <a:gd name="connsiteX16" fmla="*/ 690564 w 1381128"/>
                <a:gd name="connsiteY16" fmla="*/ 0 h 311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81128" h="3110150">
                  <a:moveTo>
                    <a:pt x="690564" y="0"/>
                  </a:moveTo>
                  <a:cubicBezTo>
                    <a:pt x="1024279" y="0"/>
                    <a:pt x="1302706" y="219884"/>
                    <a:pt x="1367098" y="512191"/>
                  </a:cubicBezTo>
                  <a:lnTo>
                    <a:pt x="1381128" y="641468"/>
                  </a:lnTo>
                  <a:lnTo>
                    <a:pt x="1381128" y="641468"/>
                  </a:lnTo>
                  <a:lnTo>
                    <a:pt x="1381128" y="641469"/>
                  </a:lnTo>
                  <a:lnTo>
                    <a:pt x="1381128" y="641469"/>
                  </a:lnTo>
                  <a:lnTo>
                    <a:pt x="1318425" y="2690811"/>
                  </a:lnTo>
                  <a:lnTo>
                    <a:pt x="1304889" y="2739927"/>
                  </a:lnTo>
                  <a:cubicBezTo>
                    <a:pt x="1246417" y="2951213"/>
                    <a:pt x="993593" y="3110150"/>
                    <a:pt x="690564" y="3110150"/>
                  </a:cubicBezTo>
                  <a:cubicBezTo>
                    <a:pt x="387536" y="3110150"/>
                    <a:pt x="134711" y="2951213"/>
                    <a:pt x="76240" y="2739927"/>
                  </a:cubicBezTo>
                  <a:lnTo>
                    <a:pt x="69544" y="2690811"/>
                  </a:lnTo>
                  <a:lnTo>
                    <a:pt x="0" y="641470"/>
                  </a:lnTo>
                  <a:lnTo>
                    <a:pt x="0" y="641469"/>
                  </a:lnTo>
                  <a:lnTo>
                    <a:pt x="0" y="641469"/>
                  </a:lnTo>
                  <a:lnTo>
                    <a:pt x="0" y="641468"/>
                  </a:lnTo>
                  <a:lnTo>
                    <a:pt x="14030" y="512191"/>
                  </a:lnTo>
                  <a:cubicBezTo>
                    <a:pt x="78423" y="219884"/>
                    <a:pt x="356850" y="0"/>
                    <a:pt x="690564" y="0"/>
                  </a:cubicBezTo>
                  <a:close/>
                </a:path>
              </a:pathLst>
            </a:cu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A2F8C51-B62F-CC84-3536-4D837B5FEEDC}"/>
                </a:ext>
              </a:extLst>
            </p:cNvPr>
            <p:cNvSpPr/>
            <p:nvPr/>
          </p:nvSpPr>
          <p:spPr>
            <a:xfrm>
              <a:off x="4276681" y="3356893"/>
              <a:ext cx="1343109" cy="1393146"/>
            </a:xfrm>
            <a:custGeom>
              <a:avLst/>
              <a:gdLst>
                <a:gd name="connsiteX0" fmla="*/ 1343109 w 1343109"/>
                <a:gd name="connsiteY0" fmla="*/ 0 h 1393146"/>
                <a:gd name="connsiteX1" fmla="*/ 1310786 w 1343109"/>
                <a:gd name="connsiteY1" fmla="*/ 1056399 h 1393146"/>
                <a:gd name="connsiteX2" fmla="*/ 1299767 w 1343109"/>
                <a:gd name="connsiteY2" fmla="*/ 1082810 h 1393146"/>
                <a:gd name="connsiteX3" fmla="*/ 670492 w 1343109"/>
                <a:gd name="connsiteY3" fmla="*/ 1393146 h 1393146"/>
                <a:gd name="connsiteX4" fmla="*/ 41217 w 1343109"/>
                <a:gd name="connsiteY4" fmla="*/ 1082810 h 1393146"/>
                <a:gd name="connsiteX5" fmla="*/ 36168 w 1343109"/>
                <a:gd name="connsiteY5" fmla="*/ 1070708 h 1393146"/>
                <a:gd name="connsiteX6" fmla="*/ 0 w 1343109"/>
                <a:gd name="connsiteY6" fmla="*/ 4894 h 1393146"/>
                <a:gd name="connsiteX7" fmla="*/ 6111 w 1343109"/>
                <a:gd name="connsiteY7" fmla="*/ 18976 h 1393146"/>
                <a:gd name="connsiteX8" fmla="*/ 670492 w 1343109"/>
                <a:gd name="connsiteY8" fmla="*/ 333966 h 1393146"/>
                <a:gd name="connsiteX9" fmla="*/ 1334873 w 1343109"/>
                <a:gd name="connsiteY9" fmla="*/ 18976 h 1393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3109" h="1393146">
                  <a:moveTo>
                    <a:pt x="1343109" y="0"/>
                  </a:moveTo>
                  <a:lnTo>
                    <a:pt x="1310786" y="1056399"/>
                  </a:lnTo>
                  <a:lnTo>
                    <a:pt x="1299767" y="1082810"/>
                  </a:lnTo>
                  <a:cubicBezTo>
                    <a:pt x="1196091" y="1265181"/>
                    <a:pt x="953377" y="1393146"/>
                    <a:pt x="670492" y="1393146"/>
                  </a:cubicBezTo>
                  <a:cubicBezTo>
                    <a:pt x="387607" y="1393146"/>
                    <a:pt x="144894" y="1265181"/>
                    <a:pt x="41217" y="1082810"/>
                  </a:cubicBezTo>
                  <a:lnTo>
                    <a:pt x="36168" y="1070708"/>
                  </a:lnTo>
                  <a:lnTo>
                    <a:pt x="0" y="4894"/>
                  </a:lnTo>
                  <a:lnTo>
                    <a:pt x="6111" y="18976"/>
                  </a:lnTo>
                  <a:cubicBezTo>
                    <a:pt x="115572" y="204083"/>
                    <a:pt x="371826" y="333966"/>
                    <a:pt x="670492" y="333966"/>
                  </a:cubicBezTo>
                  <a:cubicBezTo>
                    <a:pt x="969159" y="333966"/>
                    <a:pt x="1225413" y="204083"/>
                    <a:pt x="1334873" y="18976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2111DA1-E608-0359-194C-9C0E6686DD85}"/>
                </a:ext>
              </a:extLst>
            </p:cNvPr>
            <p:cNvGrpSpPr/>
            <p:nvPr/>
          </p:nvGrpSpPr>
          <p:grpSpPr>
            <a:xfrm>
              <a:off x="4600572" y="1570038"/>
              <a:ext cx="695328" cy="758824"/>
              <a:chOff x="4600572" y="1570038"/>
              <a:chExt cx="695328" cy="758824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46A9D70A-A3D5-A486-E078-8618578A287C}"/>
                  </a:ext>
                </a:extLst>
              </p:cNvPr>
              <p:cNvSpPr/>
              <p:nvPr/>
            </p:nvSpPr>
            <p:spPr>
              <a:xfrm>
                <a:off x="4600572" y="1995488"/>
                <a:ext cx="695328" cy="333374"/>
              </a:xfrm>
              <a:custGeom>
                <a:avLst/>
                <a:gdLst>
                  <a:gd name="connsiteX0" fmla="*/ 347664 w 695328"/>
                  <a:gd name="connsiteY0" fmla="*/ 0 h 333374"/>
                  <a:gd name="connsiteX1" fmla="*/ 670338 w 695328"/>
                  <a:gd name="connsiteY1" fmla="*/ 77045 h 333374"/>
                  <a:gd name="connsiteX2" fmla="*/ 685926 w 695328"/>
                  <a:gd name="connsiteY2" fmla="*/ 90359 h 333374"/>
                  <a:gd name="connsiteX3" fmla="*/ 695328 w 695328"/>
                  <a:gd name="connsiteY3" fmla="*/ 166292 h 333374"/>
                  <a:gd name="connsiteX4" fmla="*/ 694287 w 695328"/>
                  <a:gd name="connsiteY4" fmla="*/ 166292 h 333374"/>
                  <a:gd name="connsiteX5" fmla="*/ 694794 w 695328"/>
                  <a:gd name="connsiteY5" fmla="*/ 168679 h 333374"/>
                  <a:gd name="connsiteX6" fmla="*/ 347665 w 695328"/>
                  <a:gd name="connsiteY6" fmla="*/ 333374 h 333374"/>
                  <a:gd name="connsiteX7" fmla="*/ 536 w 695328"/>
                  <a:gd name="connsiteY7" fmla="*/ 168679 h 333374"/>
                  <a:gd name="connsiteX8" fmla="*/ 1043 w 695328"/>
                  <a:gd name="connsiteY8" fmla="*/ 166292 h 333374"/>
                  <a:gd name="connsiteX9" fmla="*/ 0 w 695328"/>
                  <a:gd name="connsiteY9" fmla="*/ 166292 h 333374"/>
                  <a:gd name="connsiteX10" fmla="*/ 9402 w 695328"/>
                  <a:gd name="connsiteY10" fmla="*/ 90358 h 333374"/>
                  <a:gd name="connsiteX11" fmla="*/ 24990 w 695328"/>
                  <a:gd name="connsiteY11" fmla="*/ 77045 h 333374"/>
                  <a:gd name="connsiteX12" fmla="*/ 347664 w 695328"/>
                  <a:gd name="connsiteY12" fmla="*/ 0 h 33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95328" h="333374">
                    <a:moveTo>
                      <a:pt x="347664" y="0"/>
                    </a:moveTo>
                    <a:cubicBezTo>
                      <a:pt x="484410" y="0"/>
                      <a:pt x="604165" y="30855"/>
                      <a:pt x="670338" y="77045"/>
                    </a:cubicBezTo>
                    <a:lnTo>
                      <a:pt x="685926" y="90359"/>
                    </a:lnTo>
                    <a:lnTo>
                      <a:pt x="695328" y="166292"/>
                    </a:lnTo>
                    <a:lnTo>
                      <a:pt x="694287" y="166292"/>
                    </a:lnTo>
                    <a:cubicBezTo>
                      <a:pt x="694455" y="167088"/>
                      <a:pt x="694625" y="167883"/>
                      <a:pt x="694794" y="168679"/>
                    </a:cubicBezTo>
                    <a:cubicBezTo>
                      <a:pt x="694794" y="259638"/>
                      <a:pt x="539379" y="333374"/>
                      <a:pt x="347665" y="333374"/>
                    </a:cubicBezTo>
                    <a:cubicBezTo>
                      <a:pt x="155951" y="333374"/>
                      <a:pt x="536" y="259638"/>
                      <a:pt x="536" y="168679"/>
                    </a:cubicBezTo>
                    <a:cubicBezTo>
                      <a:pt x="704" y="167883"/>
                      <a:pt x="874" y="167088"/>
                      <a:pt x="1043" y="166292"/>
                    </a:cubicBezTo>
                    <a:lnTo>
                      <a:pt x="0" y="166292"/>
                    </a:lnTo>
                    <a:lnTo>
                      <a:pt x="9402" y="90358"/>
                    </a:lnTo>
                    <a:lnTo>
                      <a:pt x="24990" y="77045"/>
                    </a:lnTo>
                    <a:cubicBezTo>
                      <a:pt x="91162" y="30855"/>
                      <a:pt x="210917" y="0"/>
                      <a:pt x="34766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A7B09CE2-9A7E-D17A-F993-1C4A5F889698}"/>
                  </a:ext>
                </a:extLst>
              </p:cNvPr>
              <p:cNvSpPr/>
              <p:nvPr/>
            </p:nvSpPr>
            <p:spPr>
              <a:xfrm>
                <a:off x="4616449" y="1570038"/>
                <a:ext cx="663575" cy="669924"/>
              </a:xfrm>
              <a:custGeom>
                <a:avLst/>
                <a:gdLst>
                  <a:gd name="connsiteX0" fmla="*/ 331787 w 663575"/>
                  <a:gd name="connsiteY0" fmla="*/ 0 h 669924"/>
                  <a:gd name="connsiteX1" fmla="*/ 619508 w 663575"/>
                  <a:gd name="connsiteY1" fmla="*/ 131192 h 669924"/>
                  <a:gd name="connsiteX2" fmla="*/ 623615 w 663575"/>
                  <a:gd name="connsiteY2" fmla="*/ 153987 h 669924"/>
                  <a:gd name="connsiteX3" fmla="*/ 627061 w 663575"/>
                  <a:gd name="connsiteY3" fmla="*/ 153987 h 669924"/>
                  <a:gd name="connsiteX4" fmla="*/ 663575 w 663575"/>
                  <a:gd name="connsiteY4" fmla="*/ 503237 h 669924"/>
                  <a:gd name="connsiteX5" fmla="*/ 662581 w 663575"/>
                  <a:gd name="connsiteY5" fmla="*/ 503237 h 669924"/>
                  <a:gd name="connsiteX6" fmla="*/ 663065 w 663575"/>
                  <a:gd name="connsiteY6" fmla="*/ 505618 h 669924"/>
                  <a:gd name="connsiteX7" fmla="*/ 331788 w 663575"/>
                  <a:gd name="connsiteY7" fmla="*/ 669924 h 669924"/>
                  <a:gd name="connsiteX8" fmla="*/ 511 w 663575"/>
                  <a:gd name="connsiteY8" fmla="*/ 505618 h 669924"/>
                  <a:gd name="connsiteX9" fmla="*/ 995 w 663575"/>
                  <a:gd name="connsiteY9" fmla="*/ 503237 h 669924"/>
                  <a:gd name="connsiteX10" fmla="*/ 0 w 663575"/>
                  <a:gd name="connsiteY10" fmla="*/ 503237 h 669924"/>
                  <a:gd name="connsiteX11" fmla="*/ 36514 w 663575"/>
                  <a:gd name="connsiteY11" fmla="*/ 153987 h 669924"/>
                  <a:gd name="connsiteX12" fmla="*/ 39960 w 663575"/>
                  <a:gd name="connsiteY12" fmla="*/ 153987 h 669924"/>
                  <a:gd name="connsiteX13" fmla="*/ 44067 w 663575"/>
                  <a:gd name="connsiteY13" fmla="*/ 131192 h 669924"/>
                  <a:gd name="connsiteX14" fmla="*/ 331787 w 663575"/>
                  <a:gd name="connsiteY14" fmla="*/ 0 h 669924"/>
                  <a:gd name="connsiteX0" fmla="*/ 331787 w 663575"/>
                  <a:gd name="connsiteY0" fmla="*/ 0 h 669924"/>
                  <a:gd name="connsiteX1" fmla="*/ 619508 w 663575"/>
                  <a:gd name="connsiteY1" fmla="*/ 131192 h 669924"/>
                  <a:gd name="connsiteX2" fmla="*/ 623615 w 663575"/>
                  <a:gd name="connsiteY2" fmla="*/ 153987 h 669924"/>
                  <a:gd name="connsiteX3" fmla="*/ 627061 w 663575"/>
                  <a:gd name="connsiteY3" fmla="*/ 153987 h 669924"/>
                  <a:gd name="connsiteX4" fmla="*/ 663575 w 663575"/>
                  <a:gd name="connsiteY4" fmla="*/ 503237 h 669924"/>
                  <a:gd name="connsiteX5" fmla="*/ 662581 w 663575"/>
                  <a:gd name="connsiteY5" fmla="*/ 503237 h 669924"/>
                  <a:gd name="connsiteX6" fmla="*/ 663065 w 663575"/>
                  <a:gd name="connsiteY6" fmla="*/ 505618 h 669924"/>
                  <a:gd name="connsiteX7" fmla="*/ 331788 w 663575"/>
                  <a:gd name="connsiteY7" fmla="*/ 669924 h 669924"/>
                  <a:gd name="connsiteX8" fmla="*/ 511 w 663575"/>
                  <a:gd name="connsiteY8" fmla="*/ 505618 h 669924"/>
                  <a:gd name="connsiteX9" fmla="*/ 995 w 663575"/>
                  <a:gd name="connsiteY9" fmla="*/ 503237 h 669924"/>
                  <a:gd name="connsiteX10" fmla="*/ 0 w 663575"/>
                  <a:gd name="connsiteY10" fmla="*/ 503237 h 669924"/>
                  <a:gd name="connsiteX11" fmla="*/ 36514 w 663575"/>
                  <a:gd name="connsiteY11" fmla="*/ 153987 h 669924"/>
                  <a:gd name="connsiteX12" fmla="*/ 44067 w 663575"/>
                  <a:gd name="connsiteY12" fmla="*/ 131192 h 669924"/>
                  <a:gd name="connsiteX13" fmla="*/ 331787 w 663575"/>
                  <a:gd name="connsiteY13" fmla="*/ 0 h 669924"/>
                  <a:gd name="connsiteX0" fmla="*/ 331787 w 663575"/>
                  <a:gd name="connsiteY0" fmla="*/ 0 h 669924"/>
                  <a:gd name="connsiteX1" fmla="*/ 619508 w 663575"/>
                  <a:gd name="connsiteY1" fmla="*/ 131192 h 669924"/>
                  <a:gd name="connsiteX2" fmla="*/ 623615 w 663575"/>
                  <a:gd name="connsiteY2" fmla="*/ 153987 h 669924"/>
                  <a:gd name="connsiteX3" fmla="*/ 663575 w 663575"/>
                  <a:gd name="connsiteY3" fmla="*/ 503237 h 669924"/>
                  <a:gd name="connsiteX4" fmla="*/ 662581 w 663575"/>
                  <a:gd name="connsiteY4" fmla="*/ 503237 h 669924"/>
                  <a:gd name="connsiteX5" fmla="*/ 663065 w 663575"/>
                  <a:gd name="connsiteY5" fmla="*/ 505618 h 669924"/>
                  <a:gd name="connsiteX6" fmla="*/ 331788 w 663575"/>
                  <a:gd name="connsiteY6" fmla="*/ 669924 h 669924"/>
                  <a:gd name="connsiteX7" fmla="*/ 511 w 663575"/>
                  <a:gd name="connsiteY7" fmla="*/ 505618 h 669924"/>
                  <a:gd name="connsiteX8" fmla="*/ 995 w 663575"/>
                  <a:gd name="connsiteY8" fmla="*/ 503237 h 669924"/>
                  <a:gd name="connsiteX9" fmla="*/ 0 w 663575"/>
                  <a:gd name="connsiteY9" fmla="*/ 503237 h 669924"/>
                  <a:gd name="connsiteX10" fmla="*/ 36514 w 663575"/>
                  <a:gd name="connsiteY10" fmla="*/ 153987 h 669924"/>
                  <a:gd name="connsiteX11" fmla="*/ 44067 w 663575"/>
                  <a:gd name="connsiteY11" fmla="*/ 131192 h 669924"/>
                  <a:gd name="connsiteX12" fmla="*/ 331787 w 663575"/>
                  <a:gd name="connsiteY12" fmla="*/ 0 h 669924"/>
                  <a:gd name="connsiteX0" fmla="*/ 331787 w 663575"/>
                  <a:gd name="connsiteY0" fmla="*/ 0 h 669924"/>
                  <a:gd name="connsiteX1" fmla="*/ 619508 w 663575"/>
                  <a:gd name="connsiteY1" fmla="*/ 131192 h 669924"/>
                  <a:gd name="connsiteX2" fmla="*/ 663575 w 663575"/>
                  <a:gd name="connsiteY2" fmla="*/ 503237 h 669924"/>
                  <a:gd name="connsiteX3" fmla="*/ 662581 w 663575"/>
                  <a:gd name="connsiteY3" fmla="*/ 503237 h 669924"/>
                  <a:gd name="connsiteX4" fmla="*/ 663065 w 663575"/>
                  <a:gd name="connsiteY4" fmla="*/ 505618 h 669924"/>
                  <a:gd name="connsiteX5" fmla="*/ 331788 w 663575"/>
                  <a:gd name="connsiteY5" fmla="*/ 669924 h 669924"/>
                  <a:gd name="connsiteX6" fmla="*/ 511 w 663575"/>
                  <a:gd name="connsiteY6" fmla="*/ 505618 h 669924"/>
                  <a:gd name="connsiteX7" fmla="*/ 995 w 663575"/>
                  <a:gd name="connsiteY7" fmla="*/ 503237 h 669924"/>
                  <a:gd name="connsiteX8" fmla="*/ 0 w 663575"/>
                  <a:gd name="connsiteY8" fmla="*/ 503237 h 669924"/>
                  <a:gd name="connsiteX9" fmla="*/ 36514 w 663575"/>
                  <a:gd name="connsiteY9" fmla="*/ 153987 h 669924"/>
                  <a:gd name="connsiteX10" fmla="*/ 44067 w 663575"/>
                  <a:gd name="connsiteY10" fmla="*/ 131192 h 669924"/>
                  <a:gd name="connsiteX11" fmla="*/ 331787 w 663575"/>
                  <a:gd name="connsiteY11" fmla="*/ 0 h 669924"/>
                  <a:gd name="connsiteX0" fmla="*/ 331787 w 663575"/>
                  <a:gd name="connsiteY0" fmla="*/ 0 h 669924"/>
                  <a:gd name="connsiteX1" fmla="*/ 619508 w 663575"/>
                  <a:gd name="connsiteY1" fmla="*/ 131192 h 669924"/>
                  <a:gd name="connsiteX2" fmla="*/ 663575 w 663575"/>
                  <a:gd name="connsiteY2" fmla="*/ 503237 h 669924"/>
                  <a:gd name="connsiteX3" fmla="*/ 662581 w 663575"/>
                  <a:gd name="connsiteY3" fmla="*/ 503237 h 669924"/>
                  <a:gd name="connsiteX4" fmla="*/ 663065 w 663575"/>
                  <a:gd name="connsiteY4" fmla="*/ 505618 h 669924"/>
                  <a:gd name="connsiteX5" fmla="*/ 331788 w 663575"/>
                  <a:gd name="connsiteY5" fmla="*/ 669924 h 669924"/>
                  <a:gd name="connsiteX6" fmla="*/ 511 w 663575"/>
                  <a:gd name="connsiteY6" fmla="*/ 505618 h 669924"/>
                  <a:gd name="connsiteX7" fmla="*/ 995 w 663575"/>
                  <a:gd name="connsiteY7" fmla="*/ 503237 h 669924"/>
                  <a:gd name="connsiteX8" fmla="*/ 0 w 663575"/>
                  <a:gd name="connsiteY8" fmla="*/ 503237 h 669924"/>
                  <a:gd name="connsiteX9" fmla="*/ 44067 w 663575"/>
                  <a:gd name="connsiteY9" fmla="*/ 131192 h 669924"/>
                  <a:gd name="connsiteX10" fmla="*/ 331787 w 663575"/>
                  <a:gd name="connsiteY10" fmla="*/ 0 h 669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63575" h="669924">
                    <a:moveTo>
                      <a:pt x="331787" y="0"/>
                    </a:moveTo>
                    <a:cubicBezTo>
                      <a:pt x="473711" y="0"/>
                      <a:pt x="592122" y="56321"/>
                      <a:pt x="619508" y="131192"/>
                    </a:cubicBezTo>
                    <a:lnTo>
                      <a:pt x="663575" y="503237"/>
                    </a:lnTo>
                    <a:lnTo>
                      <a:pt x="662581" y="503237"/>
                    </a:lnTo>
                    <a:cubicBezTo>
                      <a:pt x="662742" y="504031"/>
                      <a:pt x="662904" y="504824"/>
                      <a:pt x="663065" y="505618"/>
                    </a:cubicBezTo>
                    <a:cubicBezTo>
                      <a:pt x="663065" y="596362"/>
                      <a:pt x="514747" y="669924"/>
                      <a:pt x="331788" y="669924"/>
                    </a:cubicBezTo>
                    <a:cubicBezTo>
                      <a:pt x="148829" y="669924"/>
                      <a:pt x="511" y="596362"/>
                      <a:pt x="511" y="505618"/>
                    </a:cubicBezTo>
                    <a:cubicBezTo>
                      <a:pt x="672" y="504824"/>
                      <a:pt x="834" y="504031"/>
                      <a:pt x="995" y="503237"/>
                    </a:cubicBezTo>
                    <a:lnTo>
                      <a:pt x="0" y="503237"/>
                    </a:lnTo>
                    <a:lnTo>
                      <a:pt x="44067" y="131192"/>
                    </a:lnTo>
                    <a:cubicBezTo>
                      <a:pt x="71452" y="56321"/>
                      <a:pt x="189863" y="0"/>
                      <a:pt x="3317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AE8FD071-C535-CA87-C3B9-2C879E35817C}"/>
                  </a:ext>
                </a:extLst>
              </p:cNvPr>
              <p:cNvSpPr/>
              <p:nvPr/>
            </p:nvSpPr>
            <p:spPr>
              <a:xfrm>
                <a:off x="4654549" y="1570038"/>
                <a:ext cx="587374" cy="32861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B53D15E4-7C04-2E72-2D79-525DDB963B75}"/>
              </a:ext>
            </a:extLst>
          </p:cNvPr>
          <p:cNvGrpSpPr/>
          <p:nvPr/>
        </p:nvGrpSpPr>
        <p:grpSpPr>
          <a:xfrm>
            <a:off x="4236796" y="940306"/>
            <a:ext cx="1327244" cy="1919780"/>
            <a:chOff x="4236796" y="940306"/>
            <a:chExt cx="1327244" cy="1919780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9FE8B7A4-BDA6-EAB0-71E0-CCF7AE24B87D}"/>
                </a:ext>
              </a:extLst>
            </p:cNvPr>
            <p:cNvGrpSpPr/>
            <p:nvPr/>
          </p:nvGrpSpPr>
          <p:grpSpPr>
            <a:xfrm>
              <a:off x="4236796" y="940306"/>
              <a:ext cx="628504" cy="1669614"/>
              <a:chOff x="4257672" y="1570038"/>
              <a:chExt cx="1381128" cy="3668950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D287D672-53A3-91F0-8DD0-5B9D49C4294F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E3B963DA-F4EC-5F3D-8354-BEE899C0A3CB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697F9E7B-B13E-BF4E-C223-F932099C2947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1371CE4A-8A34-59D1-F0B9-2F38D6F0DA18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E1D0170E-9001-78E3-3864-9750B551605F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F74C8E38-ACDA-15C5-5C44-CEEDAED40354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DFB5D509-64E4-A2F2-0548-2C2E7C91EF3F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6BCAFF19-6D11-DD68-233E-61E2AE465E94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0600E385-CC70-0558-7FD3-478F961A7BFE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D89E68E8-BCEA-E77B-B5F6-43B9CB5ADA71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4A4C1C7E-1A7A-B484-27F3-183B10A2471D}"/>
                </a:ext>
              </a:extLst>
            </p:cNvPr>
            <p:cNvGrpSpPr/>
            <p:nvPr/>
          </p:nvGrpSpPr>
          <p:grpSpPr>
            <a:xfrm>
              <a:off x="4935536" y="1190472"/>
              <a:ext cx="628504" cy="1669614"/>
              <a:chOff x="4257672" y="1570038"/>
              <a:chExt cx="1381128" cy="3668950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9B30AFCB-4D1C-8D16-49EC-C136552015F8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80009D7D-7437-453E-51F8-169880242FA9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DF65C7CD-07DC-935F-8131-75C8FE9BAA97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5978DBBC-C935-E439-1496-4506E82AED4B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C7996C6A-D4E5-F26E-FFF5-3C1669CD84C8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767EE863-AB06-3DB7-DC9A-4539395A042F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4E9981A5-E3BB-2BCC-4911-5B1A4A14270E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CA978E5E-FD32-BD64-2696-436D23EBB7FE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69249D21-F9FE-DC84-D373-5D3F847F1D4E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FF15E432-7EB0-3C75-D7ED-044F410454F0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35" name="グループ化 334">
            <a:extLst>
              <a:ext uri="{FF2B5EF4-FFF2-40B4-BE49-F238E27FC236}">
                <a16:creationId xmlns:a16="http://schemas.microsoft.com/office/drawing/2014/main" id="{E149752F-2DA5-FB73-3161-562E471BF809}"/>
              </a:ext>
            </a:extLst>
          </p:cNvPr>
          <p:cNvGrpSpPr/>
          <p:nvPr/>
        </p:nvGrpSpPr>
        <p:grpSpPr>
          <a:xfrm>
            <a:off x="7031754" y="923053"/>
            <a:ext cx="1771419" cy="1933059"/>
            <a:chOff x="7031754" y="923053"/>
            <a:chExt cx="1771419" cy="1933059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2A75D264-965C-E314-77F4-5B4F57BEBBA3}"/>
                </a:ext>
              </a:extLst>
            </p:cNvPr>
            <p:cNvGrpSpPr/>
            <p:nvPr/>
          </p:nvGrpSpPr>
          <p:grpSpPr>
            <a:xfrm>
              <a:off x="7031754" y="923053"/>
              <a:ext cx="628504" cy="1669614"/>
              <a:chOff x="4257672" y="1570038"/>
              <a:chExt cx="1381128" cy="3668950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BD7BD3EF-40B7-C88C-232F-10CE353902BA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8358AB27-D318-FC1C-581E-21DCA88CF842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08291854-BB1C-1555-E5D9-B287C75659E2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E88CFF50-595D-916F-6B89-AEDF2A8D3D1F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810C1FA7-FDF8-C310-6ECD-B9413B39F35F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97E52F19-BF21-1736-1B5E-34AE90653DDD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59A3882E-421B-8B3C-0123-7593C2A42504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0C922F11-F467-27F5-A71C-A84995B524EE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41554747-50EA-70A7-C8EC-2CB2E5E0CCBA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BF97C3FC-409B-10DE-A378-DF2F9AB89CEE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996F9352-EC25-A1C5-6C5A-63ABCBA635F7}"/>
                </a:ext>
              </a:extLst>
            </p:cNvPr>
            <p:cNvGrpSpPr/>
            <p:nvPr/>
          </p:nvGrpSpPr>
          <p:grpSpPr>
            <a:xfrm>
              <a:off x="8174669" y="968735"/>
              <a:ext cx="628504" cy="1669614"/>
              <a:chOff x="4257672" y="1570038"/>
              <a:chExt cx="1381128" cy="3668950"/>
            </a:xfrm>
          </p:grpSpPr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6193CA53-A50E-79D7-B324-F88C0E9BF368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0A2EAA17-1DB7-F11C-C815-899692FB1B1F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25A997C9-F9F9-4E75-9772-308B05DC63FB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2DAF9C52-BD0F-A43B-33D0-F6855D060C2A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DC818766-26B4-35A9-A004-A33F3F8F52F6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3C33500A-2DB5-9320-E039-275CB6187367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CC6A55EC-9AC3-C434-25D4-39575C9BEF9D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65EE665D-D5DC-60D6-B344-F54E9568CBB3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4CC325D4-C78E-8505-CB05-6F37C78F5262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303AE14D-4F72-DDE0-5187-9B1732EC1B0B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9C0D6ADB-2E52-C602-BD05-B5FB35B62257}"/>
                </a:ext>
              </a:extLst>
            </p:cNvPr>
            <p:cNvGrpSpPr/>
            <p:nvPr/>
          </p:nvGrpSpPr>
          <p:grpSpPr>
            <a:xfrm>
              <a:off x="7525266" y="1186498"/>
              <a:ext cx="628504" cy="1669614"/>
              <a:chOff x="4257672" y="1570038"/>
              <a:chExt cx="1381128" cy="3668950"/>
            </a:xfrm>
          </p:grpSpPr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AA1F360D-3400-BA79-2FCA-B752D0F5D534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F7E18AA0-ED14-2B7C-C42D-69B254B50516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669D90BB-284E-2510-FED7-039B89560EDE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AFD81791-FE84-3AB2-8FDD-3713C04E18F9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CC3FBA92-A0F6-FF5A-6B74-7C0686223FBF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5744813C-11CF-B503-A7A9-D1A6918E5931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5C1EF262-CDB7-ADA3-96FE-8AA537F8D5BD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E06B8A8C-8414-36F7-F2A5-E4A9D4F92C82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DF5BAFBF-3CE5-A33E-58C7-BD1B4F260047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D5FBDDC8-7184-46EF-45AE-2A56752CBB73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37" name="グループ化 336">
            <a:extLst>
              <a:ext uri="{FF2B5EF4-FFF2-40B4-BE49-F238E27FC236}">
                <a16:creationId xmlns:a16="http://schemas.microsoft.com/office/drawing/2014/main" id="{58E907F1-76F8-B5CB-4DFB-1126DC4C7A41}"/>
              </a:ext>
            </a:extLst>
          </p:cNvPr>
          <p:cNvGrpSpPr/>
          <p:nvPr/>
        </p:nvGrpSpPr>
        <p:grpSpPr>
          <a:xfrm>
            <a:off x="960291" y="3785218"/>
            <a:ext cx="1909610" cy="1928713"/>
            <a:chOff x="960291" y="3785218"/>
            <a:chExt cx="1909610" cy="1928713"/>
          </a:xfrm>
        </p:grpSpPr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E341F075-B79A-3C61-623A-C358B8AECD11}"/>
                </a:ext>
              </a:extLst>
            </p:cNvPr>
            <p:cNvGrpSpPr/>
            <p:nvPr/>
          </p:nvGrpSpPr>
          <p:grpSpPr>
            <a:xfrm>
              <a:off x="1557319" y="3785218"/>
              <a:ext cx="546637" cy="1452135"/>
              <a:chOff x="4257672" y="1570038"/>
              <a:chExt cx="1381128" cy="3668950"/>
            </a:xfrm>
          </p:grpSpPr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272AB4E7-8E50-85C3-0A09-6F69D79E80CA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FADE1992-2644-409B-87B3-36D2023F6A0A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6AF15682-BFE3-7F1A-7A4A-38004A21D236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7947A8DC-6C66-DA98-2731-131D37619C62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3EB66DA3-A5C0-3C6F-BF0C-0A07D0410D87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32EB7C27-8BEE-35CC-7F5D-745D99150E04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ACBEA3FA-4436-964C-B223-0818B1812929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D8A930E9-3B34-96D4-808F-C77612F105AA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85FC57F1-F575-97CF-185F-C0C99EE7EFB8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F7068693-42EA-57AB-BA38-93B4019271EE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D0FC3E94-7617-DC0F-4C6C-C6619DEAE7C0}"/>
                </a:ext>
              </a:extLst>
            </p:cNvPr>
            <p:cNvGrpSpPr/>
            <p:nvPr/>
          </p:nvGrpSpPr>
          <p:grpSpPr>
            <a:xfrm>
              <a:off x="2323264" y="3985750"/>
              <a:ext cx="546637" cy="1452135"/>
              <a:chOff x="4257672" y="1570038"/>
              <a:chExt cx="1381128" cy="3668950"/>
            </a:xfrm>
          </p:grpSpPr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34209E9A-85B3-F57B-DE87-0435498C4D5E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F3EF20AD-ACAF-DF51-BFAF-9284CD49C09D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72089FAC-1B70-DEDD-253E-0DCC4D135D33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4306DC34-FF88-D62B-5EE7-25F687D49BAA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9F46EF14-AE8A-1E86-F500-5B782437E3AB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F9552D14-EBDC-7EA0-6C56-09391C95A7BC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0EDFC8DA-9423-0642-759B-0E9DEC598C39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1E5B5057-EDAE-E458-BA86-0371DC38CBBA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87F3138B-990F-5D36-611C-1EB6D54C35F5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5AB8813D-96D2-E185-7ADF-C9BA1A081411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0202289A-C125-7146-4029-C4C763C53C1E}"/>
                </a:ext>
              </a:extLst>
            </p:cNvPr>
            <p:cNvGrpSpPr/>
            <p:nvPr/>
          </p:nvGrpSpPr>
          <p:grpSpPr>
            <a:xfrm>
              <a:off x="960291" y="4037509"/>
              <a:ext cx="546637" cy="1452135"/>
              <a:chOff x="4257672" y="1570038"/>
              <a:chExt cx="1381128" cy="3668950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A1A70F87-75C8-9E04-43B5-2A310EE4C5DB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B2C04186-1FD8-BEFF-0BE7-B2F679A36211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603A8DBD-4BF0-20F8-BF85-DA309E431705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A42FCDE0-7802-47F1-CF78-5D407E648B69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0D29EBA1-A09E-6B35-A869-B33153A6B9FD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8D032484-EC70-F46B-63BA-FCE47DFEBAA6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F423342B-C017-CC17-C7CC-1B12BA6EA860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B6AB52A5-D99F-D93F-7541-5870CB85F326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D183EC86-DB2D-FD82-0D7B-19166C5ED42B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53DB5D43-C202-59E9-0D77-BC93F425ED69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0DDBF3C1-C6DB-F0B4-1FE6-B1E7935ABF56}"/>
                </a:ext>
              </a:extLst>
            </p:cNvPr>
            <p:cNvGrpSpPr/>
            <p:nvPr/>
          </p:nvGrpSpPr>
          <p:grpSpPr>
            <a:xfrm>
              <a:off x="1702162" y="4261796"/>
              <a:ext cx="546637" cy="1452135"/>
              <a:chOff x="4257672" y="1570038"/>
              <a:chExt cx="1381128" cy="3668950"/>
            </a:xfrm>
          </p:grpSpPr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C464E7F5-70B1-2F9E-9501-6E390D31757B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C795F6CF-BA5F-2563-9E0D-42B86E444F64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5B65A494-BF15-F251-A7B5-5CA2B09B2F7E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FB44BFD1-BD0F-983C-5C7B-FC09E33774FA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9FA57F48-F1DC-EBEF-A008-FFA815532FBB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58AF8BB7-6373-B407-488B-3654F83BD1EB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BDA74A43-EBBB-E739-226C-2956791BE068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45777279-9279-9688-A3C9-E3B16A50FEA3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2C520D8E-4CCB-ECC4-41CB-188D46C65F99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4C5966DF-6BB8-83E8-71DF-10A24F2277C4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38" name="グループ化 337">
            <a:extLst>
              <a:ext uri="{FF2B5EF4-FFF2-40B4-BE49-F238E27FC236}">
                <a16:creationId xmlns:a16="http://schemas.microsoft.com/office/drawing/2014/main" id="{8F96984A-E844-BDBF-8558-C4C8F13A5045}"/>
              </a:ext>
            </a:extLst>
          </p:cNvPr>
          <p:cNvGrpSpPr/>
          <p:nvPr/>
        </p:nvGrpSpPr>
        <p:grpSpPr>
          <a:xfrm>
            <a:off x="3970166" y="3756896"/>
            <a:ext cx="2063226" cy="2008365"/>
            <a:chOff x="3970166" y="3756896"/>
            <a:chExt cx="2063226" cy="2008365"/>
          </a:xfrm>
        </p:grpSpPr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055A0913-3944-41B1-CB45-A432F2F6756A}"/>
                </a:ext>
              </a:extLst>
            </p:cNvPr>
            <p:cNvGrpSpPr/>
            <p:nvPr/>
          </p:nvGrpSpPr>
          <p:grpSpPr>
            <a:xfrm>
              <a:off x="5481896" y="4029633"/>
              <a:ext cx="551496" cy="1465043"/>
              <a:chOff x="4257672" y="1570038"/>
              <a:chExt cx="1381128" cy="3668950"/>
            </a:xfrm>
          </p:grpSpPr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86B18FC7-0358-50ED-1939-CCE08E638040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DF47A053-F033-32E2-A11C-FCCB39B618E6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251B2DC4-E7A2-9A7A-3702-17133083358A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9581D86D-D1E1-C482-C81C-976C31D870A8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32946438-AD12-88EE-F258-5E57CCB1989A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1EB6C8F8-095D-9EED-13A2-79B25E980AD3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B0A5CB1A-4321-BFDA-857D-67612E75E71D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959F30E7-11EC-297D-4493-D71C2D9D7518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4DF94399-251E-7DE8-AF36-7BFF4770903E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594EB1E7-B65C-FBB9-6D16-93BFFE00CFD2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63C0D03E-6EBE-E837-38F7-590B1AD023B5}"/>
                </a:ext>
              </a:extLst>
            </p:cNvPr>
            <p:cNvGrpSpPr/>
            <p:nvPr/>
          </p:nvGrpSpPr>
          <p:grpSpPr>
            <a:xfrm>
              <a:off x="4803941" y="3756896"/>
              <a:ext cx="551496" cy="1465043"/>
              <a:chOff x="4257672" y="1570038"/>
              <a:chExt cx="1381128" cy="3668950"/>
            </a:xfrm>
          </p:grpSpPr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C08F1CAC-7398-69E0-1722-88ADAA1A23A0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E8F8AFFA-4416-1A93-EE09-D0709D4F716E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479EE93C-B817-1433-7E69-EEC6F37C9254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14F8C97C-A5BA-D052-E6E5-C0E7C8D00AC7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6AC19313-503F-9427-89A7-8E811E46075A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0A1FE78E-2BD7-0F00-4563-C72B14A2A681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CDB1BE40-19CD-A94A-0A58-311F53315CEC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A58FC4F2-EAFE-7235-569F-8073C4B3F56B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D7635328-9E03-763C-CB27-A3110A3C011C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楕円 187">
                  <a:extLst>
                    <a:ext uri="{FF2B5EF4-FFF2-40B4-BE49-F238E27FC236}">
                      <a16:creationId xmlns:a16="http://schemas.microsoft.com/office/drawing/2014/main" id="{F0EE6E63-E539-81DB-D00F-E14F32F7E432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E143B7A0-9FC1-6CF5-9E34-6F2C5B0D8093}"/>
                </a:ext>
              </a:extLst>
            </p:cNvPr>
            <p:cNvGrpSpPr/>
            <p:nvPr/>
          </p:nvGrpSpPr>
          <p:grpSpPr>
            <a:xfrm>
              <a:off x="3970166" y="3834391"/>
              <a:ext cx="551496" cy="1465043"/>
              <a:chOff x="4257672" y="1570038"/>
              <a:chExt cx="1381128" cy="3668950"/>
            </a:xfrm>
          </p:grpSpPr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4E9CDDAE-411F-9EEB-CE35-2BCC6B05942B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A6F4F344-3A94-17D6-693B-0EF20F8F437A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20A0ECAE-D260-1804-9C69-CE3DC6ECC53A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6034E968-0FC7-74F6-FBF5-A6A0C5CF2510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92BD1CC0-07E8-B2D6-657F-BDC0192696DD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36FE2443-9F78-08B5-34FC-B9F461E4F24A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778DFE1E-520F-B077-6347-CC8ACAEE1389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15B1AF3C-4690-D91C-A605-A3F4BF89D6C6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59D218EB-EF80-31EF-64D6-9478DC74A6BD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09A4FEBB-6B07-FB9E-F99B-69DB6318D8AC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7644FDC6-9F89-834C-D375-0E48D28539AC}"/>
                </a:ext>
              </a:extLst>
            </p:cNvPr>
            <p:cNvGrpSpPr/>
            <p:nvPr/>
          </p:nvGrpSpPr>
          <p:grpSpPr>
            <a:xfrm>
              <a:off x="4901819" y="4265712"/>
              <a:ext cx="551496" cy="1465043"/>
              <a:chOff x="4257672" y="1570038"/>
              <a:chExt cx="1381128" cy="3668950"/>
            </a:xfrm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16220BAC-E855-DE9C-67EC-D1C2B7B032F6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E2143DFC-A6B8-643B-248D-B1B8F8C56850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47CB2DFF-D2BA-8D4A-BFBF-6FAF8C882A2E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1F446E3A-3FB7-6025-7749-03F659151C56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001E6D75-2191-582A-9EED-3DA378284415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B7605E8F-BEDF-6287-0C50-F01E098160A0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775A4FDB-53F7-B9DA-F7C5-C0E01CD22731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0FD2910B-0B51-1598-4BFE-A569E777FFE1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12E081FB-1A38-02DC-60C7-1F2A05BA603A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02DADA9B-3A0A-7D28-7E42-51BA70A0C88B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6EF65BD6-921C-E17D-2B23-5496A46D5449}"/>
                </a:ext>
              </a:extLst>
            </p:cNvPr>
            <p:cNvGrpSpPr/>
            <p:nvPr/>
          </p:nvGrpSpPr>
          <p:grpSpPr>
            <a:xfrm>
              <a:off x="4203080" y="4300218"/>
              <a:ext cx="551496" cy="1465043"/>
              <a:chOff x="4257672" y="1570038"/>
              <a:chExt cx="1381128" cy="3668950"/>
            </a:xfrm>
          </p:grpSpPr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F7B39AE8-A2CD-3740-8130-8C5F52818957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ED64EE2E-1197-E3B9-F561-1FBD4A7AD503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D0D9DDC2-2F58-42DC-45F8-6E8D204FE627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5" name="楕円 214">
                <a:extLst>
                  <a:ext uri="{FF2B5EF4-FFF2-40B4-BE49-F238E27FC236}">
                    <a16:creationId xmlns:a16="http://schemas.microsoft.com/office/drawing/2014/main" id="{C0CF0924-6259-2A32-4D62-9E107D3E402F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7C2244D1-2BFF-0A55-9894-12220B6E8CB3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DBA1BAA0-5B4E-F0CC-FBBA-4291C3AD1D61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9AB8F265-1795-FD0C-8094-A6A01AF2A74E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3CE46C38-E36B-9341-B14C-9CA2B7693C92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FB81C5DE-352D-03FF-51EA-9B3EBC4F0206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楕円 220">
                  <a:extLst>
                    <a:ext uri="{FF2B5EF4-FFF2-40B4-BE49-F238E27FC236}">
                      <a16:creationId xmlns:a16="http://schemas.microsoft.com/office/drawing/2014/main" id="{C529044F-E9D2-9B8B-7DA6-7014E58D1C97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34" name="グループ化 333">
            <a:extLst>
              <a:ext uri="{FF2B5EF4-FFF2-40B4-BE49-F238E27FC236}">
                <a16:creationId xmlns:a16="http://schemas.microsoft.com/office/drawing/2014/main" id="{6C77035F-0777-43AC-B5A8-EA77C7215ABF}"/>
              </a:ext>
            </a:extLst>
          </p:cNvPr>
          <p:cNvGrpSpPr/>
          <p:nvPr/>
        </p:nvGrpSpPr>
        <p:grpSpPr>
          <a:xfrm>
            <a:off x="6845026" y="3798539"/>
            <a:ext cx="2145457" cy="1938787"/>
            <a:chOff x="6845026" y="3798539"/>
            <a:chExt cx="2145457" cy="1938787"/>
          </a:xfrm>
        </p:grpSpPr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8C6D0DE8-58C0-C5DD-B8F8-6154ABC241C3}"/>
                </a:ext>
              </a:extLst>
            </p:cNvPr>
            <p:cNvGrpSpPr/>
            <p:nvPr/>
          </p:nvGrpSpPr>
          <p:grpSpPr>
            <a:xfrm>
              <a:off x="8183319" y="3833045"/>
              <a:ext cx="444451" cy="1180679"/>
              <a:chOff x="4257672" y="1570038"/>
              <a:chExt cx="1381128" cy="3668950"/>
            </a:xfrm>
          </p:grpSpPr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AA262314-B2AC-487C-DB46-BA20F1F5B962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BA195DE7-AD65-518E-64C8-F6B6A81DB2BA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CCF7D929-BAA5-C1AB-5BB5-71C94D6F2F4E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8B6C65F8-7B82-F807-E1B3-005BDAB0D591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D52885D9-299C-C794-D263-88CF8B25F763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0A729FE6-7380-C93D-F252-FB0507980E7F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6EF6F0F0-E2D6-3E02-7814-ED7707FEEABC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8A84FB40-8251-C628-E748-2AB51FE83966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D60A7A61-1C09-EBBD-E2D4-F3D37FD15968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楕円 231">
                  <a:extLst>
                    <a:ext uri="{FF2B5EF4-FFF2-40B4-BE49-F238E27FC236}">
                      <a16:creationId xmlns:a16="http://schemas.microsoft.com/office/drawing/2014/main" id="{864193D5-67D1-1C3B-A1E9-E7B6E6DEB077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2EE74CA1-645C-228C-2899-0C29436610A3}"/>
                </a:ext>
              </a:extLst>
            </p:cNvPr>
            <p:cNvGrpSpPr/>
            <p:nvPr/>
          </p:nvGrpSpPr>
          <p:grpSpPr>
            <a:xfrm>
              <a:off x="7683682" y="3798539"/>
              <a:ext cx="444451" cy="1180679"/>
              <a:chOff x="4257672" y="1570038"/>
              <a:chExt cx="1381128" cy="3668950"/>
            </a:xfrm>
          </p:grpSpPr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386E763F-4B65-F5B8-86D2-8460B6E7683C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E4ABEBFE-D36D-5401-42C1-CB3A80BF2D21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B75A4DFD-4AE5-970E-641D-B44AC15F046A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513FAE1F-8C65-497C-42DE-87EAFA2B526A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62F5A2B7-D43B-EBB2-CD63-D53377CE0315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8B98A1B4-60D4-A147-083D-C686D76A574D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F812EF38-AD9F-5C7A-FF89-8715D22304DC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3DFE1196-620A-6497-14B7-F3CAF78FFFFA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03F9BFC6-64E1-809E-C349-5FF77CEC30E4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12523A7F-8D41-9C62-97A5-E577C06058CB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F937824E-6CE3-955B-4381-8BF007E746BE}"/>
                </a:ext>
              </a:extLst>
            </p:cNvPr>
            <p:cNvGrpSpPr/>
            <p:nvPr/>
          </p:nvGrpSpPr>
          <p:grpSpPr>
            <a:xfrm>
              <a:off x="7164204" y="3902523"/>
              <a:ext cx="444451" cy="1180679"/>
              <a:chOff x="4257672" y="1570038"/>
              <a:chExt cx="1381128" cy="3668950"/>
            </a:xfrm>
          </p:grpSpPr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B59AD5AE-9E45-43ED-1E7E-817058E52E80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2B7A4413-17C0-449A-E63A-402C17FFC2A1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781DBCAD-48DA-139D-78C7-79323F9AB910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C2DD90BC-8799-62AB-BE97-12255F1FDB2D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800E519E-D6B6-807D-EE38-35FF12265949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96059402-2009-22B4-A2C4-566102EB08BF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6DC52461-913B-4F1F-57B3-C111DBCEE1FF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F07AE18C-BF64-8C33-F092-6CE19A7F6AF8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ADA81B33-E4BE-27E8-5360-D16C8CA7E391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楕円 253">
                  <a:extLst>
                    <a:ext uri="{FF2B5EF4-FFF2-40B4-BE49-F238E27FC236}">
                      <a16:creationId xmlns:a16="http://schemas.microsoft.com/office/drawing/2014/main" id="{C34D2023-0A97-1A3F-FEBB-385F83742C51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E3FE3076-8E64-44AD-66B2-1352751C5F9F}"/>
                </a:ext>
              </a:extLst>
            </p:cNvPr>
            <p:cNvGrpSpPr/>
            <p:nvPr/>
          </p:nvGrpSpPr>
          <p:grpSpPr>
            <a:xfrm>
              <a:off x="7888823" y="4100931"/>
              <a:ext cx="444451" cy="1180679"/>
              <a:chOff x="4257672" y="1570038"/>
              <a:chExt cx="1381128" cy="3668950"/>
            </a:xfrm>
          </p:grpSpPr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A0AA9075-40AB-B55D-8875-0E48846EA627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618B795B-C74F-05E1-8FBA-A01B10E8ECB5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BF14D50F-C17C-EF19-BAAB-E3AE8FC7EC06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E92B8F72-C693-0EDC-E25C-FD1FEF1F8D92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2D2A53C3-EAF6-31B3-9B71-3DDF23B241B1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AD39DD61-DABF-4596-38F2-FE4E04FC80D7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313CDBF5-757A-50E4-4898-0B14FFDFA556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5279B5B4-D13C-542B-F73C-B3D5B3C7E9C9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F7826AA6-0FF2-37B1-A5EB-514AE6166A2C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楕円 264">
                  <a:extLst>
                    <a:ext uri="{FF2B5EF4-FFF2-40B4-BE49-F238E27FC236}">
                      <a16:creationId xmlns:a16="http://schemas.microsoft.com/office/drawing/2014/main" id="{88E4D7DA-2620-D8C6-6412-8CD55A78871C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12111D7D-5931-C244-9438-D35A8FC8FA65}"/>
                </a:ext>
              </a:extLst>
            </p:cNvPr>
            <p:cNvGrpSpPr/>
            <p:nvPr/>
          </p:nvGrpSpPr>
          <p:grpSpPr>
            <a:xfrm>
              <a:off x="7388491" y="4135436"/>
              <a:ext cx="444451" cy="1180679"/>
              <a:chOff x="4257672" y="1570038"/>
              <a:chExt cx="1381128" cy="3668950"/>
            </a:xfrm>
          </p:grpSpPr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524D8386-EC17-3E17-B08C-943530A38740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1245A0E3-1ED8-5174-8812-E27C47FE775E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462DCF48-D00D-54CE-08BD-774E7B22321C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0" name="楕円 269">
                <a:extLst>
                  <a:ext uri="{FF2B5EF4-FFF2-40B4-BE49-F238E27FC236}">
                    <a16:creationId xmlns:a16="http://schemas.microsoft.com/office/drawing/2014/main" id="{842E38C4-36D4-953E-084F-3492FD86B560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5F063CEA-B6F1-A53A-99B5-6334ED2BF914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2489ADB0-FBC6-5C19-BD86-02065A5D37F4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CADBD7D1-1054-E130-EB2A-A19EEC1FF52E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12F17919-06C1-60D9-8602-D880970237C3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98354CD5-3ABB-36E9-BB23-7683587A20E0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C3F78C83-0A2D-EE35-B4B0-2CC8B4454A2D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A52FCEA9-8AA2-2950-BC63-E87437BD53DF}"/>
                </a:ext>
              </a:extLst>
            </p:cNvPr>
            <p:cNvGrpSpPr/>
            <p:nvPr/>
          </p:nvGrpSpPr>
          <p:grpSpPr>
            <a:xfrm>
              <a:off x="6845026" y="4161316"/>
              <a:ext cx="444451" cy="1180679"/>
              <a:chOff x="4257672" y="1570038"/>
              <a:chExt cx="1381128" cy="3668950"/>
            </a:xfrm>
          </p:grpSpPr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CE7E300F-C3DA-2C49-4232-6DD9C8476F1E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06A985FE-30D4-CDCD-24AD-DB675D73047C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E08B468A-659B-2CF7-68E4-AE546B005909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57AA0DF2-A40B-3070-2496-99ADF4C19A3F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8345DA75-D604-9745-D7D7-D42D52152701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3DC3C5DF-56E7-559D-82E7-4DD0F2124188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6103352D-366C-96A2-EBEE-9AD5B80C03A7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FF96BAF3-CA32-F537-77CB-B602EE41A811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36519E15-3ABA-24DF-4284-5F5890A6B0A5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楕円 286">
                  <a:extLst>
                    <a:ext uri="{FF2B5EF4-FFF2-40B4-BE49-F238E27FC236}">
                      <a16:creationId xmlns:a16="http://schemas.microsoft.com/office/drawing/2014/main" id="{C76E90F4-A2DD-F447-6757-F8D1C47E9ACC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45DBB487-4111-3BD0-1C42-6BA065F3BDB6}"/>
                </a:ext>
              </a:extLst>
            </p:cNvPr>
            <p:cNvGrpSpPr/>
            <p:nvPr/>
          </p:nvGrpSpPr>
          <p:grpSpPr>
            <a:xfrm>
              <a:off x="8546032" y="4307962"/>
              <a:ext cx="444451" cy="1180679"/>
              <a:chOff x="4257672" y="1570038"/>
              <a:chExt cx="1381128" cy="3668950"/>
            </a:xfrm>
          </p:grpSpPr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B614ED36-F076-FDF0-6DC4-2DAB872A2FC1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5EEAE73E-9C38-F469-6E60-2EAE690A027A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3B166BDF-A566-9462-283D-6FAFA273D404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2" name="楕円 291">
                <a:extLst>
                  <a:ext uri="{FF2B5EF4-FFF2-40B4-BE49-F238E27FC236}">
                    <a16:creationId xmlns:a16="http://schemas.microsoft.com/office/drawing/2014/main" id="{6E66CD93-75D3-3F9F-0157-8CD73C9F282C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6C97EF95-AC80-A170-B7E8-F951FD2177A4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DFFA6F1B-2D94-81E5-E8CD-67B2678AD52E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8776EC6E-0D9F-5ADF-0C86-41F293839637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2FED69EF-CB27-BDCA-745B-2FD4178AAF3A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51D4B950-17E7-A587-75E2-B21991E70E64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楕円 297">
                  <a:extLst>
                    <a:ext uri="{FF2B5EF4-FFF2-40B4-BE49-F238E27FC236}">
                      <a16:creationId xmlns:a16="http://schemas.microsoft.com/office/drawing/2014/main" id="{B69A49D5-1E99-F921-9889-349E47AEBAAD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2A3F70CD-50F1-8CFE-4DA2-17DF74DEB047}"/>
                </a:ext>
              </a:extLst>
            </p:cNvPr>
            <p:cNvGrpSpPr/>
            <p:nvPr/>
          </p:nvGrpSpPr>
          <p:grpSpPr>
            <a:xfrm>
              <a:off x="8104134" y="4539394"/>
              <a:ext cx="444451" cy="1180679"/>
              <a:chOff x="4257672" y="1570038"/>
              <a:chExt cx="1381128" cy="3668950"/>
            </a:xfrm>
          </p:grpSpPr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643FD9CC-96EA-B9B7-D0A9-981FA688AF18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64FC5E4B-90DE-439C-C44C-8DF1F1B5211D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675ADE33-9212-375D-C2B6-7877148A6F74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5A4793F1-B4F2-CA00-125D-3CBE99C4E089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4E597586-C0E0-98AB-5B22-783887D5CF6E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36B0AADF-64EC-C33A-7656-2F84A37BA713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E76ACA1B-A486-C683-87C4-16C0AE0A32EC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0A654E62-D8A5-AECF-68D6-00FCFE5D58BB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3B2CB056-C656-A6F6-64C1-4BAD323B4000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楕円 308">
                  <a:extLst>
                    <a:ext uri="{FF2B5EF4-FFF2-40B4-BE49-F238E27FC236}">
                      <a16:creationId xmlns:a16="http://schemas.microsoft.com/office/drawing/2014/main" id="{862FE1F9-1D79-7583-1469-F544EBE68A79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D4AF3F0B-F505-E68A-0A35-D8A559A0EDF6}"/>
                </a:ext>
              </a:extLst>
            </p:cNvPr>
            <p:cNvGrpSpPr/>
            <p:nvPr/>
          </p:nvGrpSpPr>
          <p:grpSpPr>
            <a:xfrm>
              <a:off x="7612428" y="4539394"/>
              <a:ext cx="444451" cy="1180679"/>
              <a:chOff x="4257672" y="1570038"/>
              <a:chExt cx="1381128" cy="3668950"/>
            </a:xfrm>
          </p:grpSpPr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5C1BB8CD-74B2-1EF2-E76B-FF56C7BA5028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DB1E1011-5463-00A8-28EC-96EAC46A6AD7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14FE4111-7D72-B4C6-9F9A-2DC2B563B03F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C36212F9-8A51-E1DC-9077-9072B844ECC3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E0299993-F108-DE90-D6AD-0F790044256B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CF5BA84E-E733-6D5B-9C8D-50538D826EB9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93632261-A997-FC03-C58C-813F1BF29BDC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AC651DEF-656F-25AE-FDF5-9B0197A5D85B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730555AE-F3C0-B217-5F0D-D1A88B7202AA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楕円 319">
                  <a:extLst>
                    <a:ext uri="{FF2B5EF4-FFF2-40B4-BE49-F238E27FC236}">
                      <a16:creationId xmlns:a16="http://schemas.microsoft.com/office/drawing/2014/main" id="{1E7B9109-9050-E8FB-A36C-6FFB77A7D844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856388DE-FCCD-9568-F763-82CAC2051F93}"/>
                </a:ext>
              </a:extLst>
            </p:cNvPr>
            <p:cNvGrpSpPr/>
            <p:nvPr/>
          </p:nvGrpSpPr>
          <p:grpSpPr>
            <a:xfrm>
              <a:off x="7094843" y="4556647"/>
              <a:ext cx="444451" cy="1180679"/>
              <a:chOff x="4257672" y="1570038"/>
              <a:chExt cx="1381128" cy="3668950"/>
            </a:xfrm>
          </p:grpSpPr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58C0094A-B7E1-BF36-E248-41B90821EA6E}"/>
                  </a:ext>
                </a:extLst>
              </p:cNvPr>
              <p:cNvGrpSpPr/>
              <p:nvPr/>
            </p:nvGrpSpPr>
            <p:grpSpPr>
              <a:xfrm>
                <a:off x="4292597" y="2187575"/>
                <a:ext cx="1317628" cy="3019425"/>
                <a:chOff x="5826122" y="2187575"/>
                <a:chExt cx="1317628" cy="3019425"/>
              </a:xfrm>
            </p:grpSpPr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2D5DB8AE-61AA-B3BE-8B79-6B4FDEFE11A3}"/>
                    </a:ext>
                  </a:extLst>
                </p:cNvPr>
                <p:cNvSpPr/>
                <p:nvPr/>
              </p:nvSpPr>
              <p:spPr>
                <a:xfrm>
                  <a:off x="6016622" y="2187575"/>
                  <a:ext cx="936628" cy="406640"/>
                </a:xfrm>
                <a:custGeom>
                  <a:avLst/>
                  <a:gdLst>
                    <a:gd name="connsiteX0" fmla="*/ 468314 w 936628"/>
                    <a:gd name="connsiteY0" fmla="*/ 0 h 406640"/>
                    <a:gd name="connsiteX1" fmla="*/ 799462 w 936628"/>
                    <a:gd name="connsiteY1" fmla="*/ 59551 h 406640"/>
                    <a:gd name="connsiteX2" fmla="*/ 819524 w 936628"/>
                    <a:gd name="connsiteY2" fmla="*/ 70107 h 406640"/>
                    <a:gd name="connsiteX3" fmla="*/ 887381 w 936628"/>
                    <a:gd name="connsiteY3" fmla="*/ 114978 h 406640"/>
                    <a:gd name="connsiteX4" fmla="*/ 904956 w 936628"/>
                    <a:gd name="connsiteY4" fmla="*/ 131353 h 406640"/>
                    <a:gd name="connsiteX5" fmla="*/ 927114 w 936628"/>
                    <a:gd name="connsiteY5" fmla="*/ 162344 h 406640"/>
                    <a:gd name="connsiteX6" fmla="*/ 936628 w 936628"/>
                    <a:gd name="connsiteY6" fmla="*/ 203320 h 406640"/>
                    <a:gd name="connsiteX7" fmla="*/ 468314 w 936628"/>
                    <a:gd name="connsiteY7" fmla="*/ 406640 h 406640"/>
                    <a:gd name="connsiteX8" fmla="*/ 0 w 936628"/>
                    <a:gd name="connsiteY8" fmla="*/ 203320 h 406640"/>
                    <a:gd name="connsiteX9" fmla="*/ 9514 w 936628"/>
                    <a:gd name="connsiteY9" fmla="*/ 162344 h 406640"/>
                    <a:gd name="connsiteX10" fmla="*/ 31671 w 936628"/>
                    <a:gd name="connsiteY10" fmla="*/ 131356 h 406640"/>
                    <a:gd name="connsiteX11" fmla="*/ 49248 w 936628"/>
                    <a:gd name="connsiteY11" fmla="*/ 114978 h 406640"/>
                    <a:gd name="connsiteX12" fmla="*/ 117110 w 936628"/>
                    <a:gd name="connsiteY12" fmla="*/ 70105 h 406640"/>
                    <a:gd name="connsiteX13" fmla="*/ 137166 w 936628"/>
                    <a:gd name="connsiteY13" fmla="*/ 59551 h 406640"/>
                    <a:gd name="connsiteX14" fmla="*/ 468314 w 936628"/>
                    <a:gd name="connsiteY14" fmla="*/ 0 h 40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6628" h="406640">
                      <a:moveTo>
                        <a:pt x="468314" y="0"/>
                      </a:moveTo>
                      <a:cubicBezTo>
                        <a:pt x="597636" y="0"/>
                        <a:pt x="714714" y="22757"/>
                        <a:pt x="799462" y="59551"/>
                      </a:cubicBezTo>
                      <a:lnTo>
                        <a:pt x="819524" y="70107"/>
                      </a:lnTo>
                      <a:lnTo>
                        <a:pt x="887381" y="114978"/>
                      </a:lnTo>
                      <a:lnTo>
                        <a:pt x="904956" y="131353"/>
                      </a:lnTo>
                      <a:lnTo>
                        <a:pt x="927114" y="162344"/>
                      </a:lnTo>
                      <a:cubicBezTo>
                        <a:pt x="933352" y="175580"/>
                        <a:pt x="936628" y="189284"/>
                        <a:pt x="936628" y="203320"/>
                      </a:cubicBezTo>
                      <a:cubicBezTo>
                        <a:pt x="936628" y="315611"/>
                        <a:pt x="726957" y="406640"/>
                        <a:pt x="468314" y="406640"/>
                      </a:cubicBezTo>
                      <a:cubicBezTo>
                        <a:pt x="209671" y="406640"/>
                        <a:pt x="0" y="315611"/>
                        <a:pt x="0" y="203320"/>
                      </a:cubicBezTo>
                      <a:cubicBezTo>
                        <a:pt x="0" y="189284"/>
                        <a:pt x="3276" y="175580"/>
                        <a:pt x="9514" y="162344"/>
                      </a:cubicBezTo>
                      <a:lnTo>
                        <a:pt x="31671" y="131356"/>
                      </a:lnTo>
                      <a:lnTo>
                        <a:pt x="49248" y="114978"/>
                      </a:lnTo>
                      <a:lnTo>
                        <a:pt x="117110" y="70105"/>
                      </a:lnTo>
                      <a:lnTo>
                        <a:pt x="137166" y="59551"/>
                      </a:lnTo>
                      <a:cubicBezTo>
                        <a:pt x="221914" y="22757"/>
                        <a:pt x="338993" y="0"/>
                        <a:pt x="468314" y="0"/>
                      </a:cubicBez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3039E312-F1E8-4BE7-30B8-6E087DB31312}"/>
                    </a:ext>
                  </a:extLst>
                </p:cNvPr>
                <p:cNvSpPr/>
                <p:nvPr/>
              </p:nvSpPr>
              <p:spPr>
                <a:xfrm>
                  <a:off x="5826122" y="2318928"/>
                  <a:ext cx="1317628" cy="2888072"/>
                </a:xfrm>
                <a:custGeom>
                  <a:avLst/>
                  <a:gdLst>
                    <a:gd name="connsiteX0" fmla="*/ 1095456 w 1317628"/>
                    <a:gd name="connsiteY0" fmla="*/ 0 h 2888072"/>
                    <a:gd name="connsiteX1" fmla="*/ 1156975 w 1317628"/>
                    <a:gd name="connsiteY1" fmla="*/ 57318 h 2888072"/>
                    <a:gd name="connsiteX2" fmla="*/ 1304243 w 1317628"/>
                    <a:gd name="connsiteY2" fmla="*/ 342028 h 2888072"/>
                    <a:gd name="connsiteX3" fmla="*/ 1317628 w 1317628"/>
                    <a:gd name="connsiteY3" fmla="*/ 468722 h 2888072"/>
                    <a:gd name="connsiteX4" fmla="*/ 1317628 w 1317628"/>
                    <a:gd name="connsiteY4" fmla="*/ 468723 h 2888072"/>
                    <a:gd name="connsiteX5" fmla="*/ 1257808 w 1317628"/>
                    <a:gd name="connsiteY5" fmla="*/ 2477113 h 2888072"/>
                    <a:gd name="connsiteX6" fmla="*/ 1244894 w 1317628"/>
                    <a:gd name="connsiteY6" fmla="*/ 2525247 h 2888072"/>
                    <a:gd name="connsiteX7" fmla="*/ 658814 w 1317628"/>
                    <a:gd name="connsiteY7" fmla="*/ 2888072 h 2888072"/>
                    <a:gd name="connsiteX8" fmla="*/ 72735 w 1317628"/>
                    <a:gd name="connsiteY8" fmla="*/ 2525247 h 2888072"/>
                    <a:gd name="connsiteX9" fmla="*/ 66347 w 1317628"/>
                    <a:gd name="connsiteY9" fmla="*/ 2477113 h 2888072"/>
                    <a:gd name="connsiteX10" fmla="*/ 0 w 1317628"/>
                    <a:gd name="connsiteY10" fmla="*/ 468724 h 2888072"/>
                    <a:gd name="connsiteX11" fmla="*/ 0 w 1317628"/>
                    <a:gd name="connsiteY11" fmla="*/ 468723 h 2888072"/>
                    <a:gd name="connsiteX12" fmla="*/ 0 w 1317628"/>
                    <a:gd name="connsiteY12" fmla="*/ 468722 h 2888072"/>
                    <a:gd name="connsiteX13" fmla="*/ 13385 w 1317628"/>
                    <a:gd name="connsiteY13" fmla="*/ 342028 h 2888072"/>
                    <a:gd name="connsiteX14" fmla="*/ 160654 w 1317628"/>
                    <a:gd name="connsiteY14" fmla="*/ 57318 h 2888072"/>
                    <a:gd name="connsiteX15" fmla="*/ 222171 w 1317628"/>
                    <a:gd name="connsiteY15" fmla="*/ 3 h 2888072"/>
                    <a:gd name="connsiteX16" fmla="*/ 200014 w 1317628"/>
                    <a:gd name="connsiteY16" fmla="*/ 30991 h 2888072"/>
                    <a:gd name="connsiteX17" fmla="*/ 190500 w 1317628"/>
                    <a:gd name="connsiteY17" fmla="*/ 71967 h 2888072"/>
                    <a:gd name="connsiteX18" fmla="*/ 658814 w 1317628"/>
                    <a:gd name="connsiteY18" fmla="*/ 275287 h 2888072"/>
                    <a:gd name="connsiteX19" fmla="*/ 1127128 w 1317628"/>
                    <a:gd name="connsiteY19" fmla="*/ 71967 h 2888072"/>
                    <a:gd name="connsiteX20" fmla="*/ 1117614 w 1317628"/>
                    <a:gd name="connsiteY20" fmla="*/ 30991 h 2888072"/>
                    <a:gd name="connsiteX21" fmla="*/ 1095456 w 1317628"/>
                    <a:gd name="connsiteY21" fmla="*/ 0 h 288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317628" h="2888072">
                      <a:moveTo>
                        <a:pt x="1095456" y="0"/>
                      </a:moveTo>
                      <a:lnTo>
                        <a:pt x="1156975" y="57318"/>
                      </a:lnTo>
                      <a:cubicBezTo>
                        <a:pt x="1229455" y="137160"/>
                        <a:pt x="1281207" y="234603"/>
                        <a:pt x="1304243" y="342028"/>
                      </a:cubicBezTo>
                      <a:lnTo>
                        <a:pt x="1317628" y="468722"/>
                      </a:lnTo>
                      <a:lnTo>
                        <a:pt x="1317628" y="468723"/>
                      </a:lnTo>
                      <a:lnTo>
                        <a:pt x="1257808" y="2477113"/>
                      </a:lnTo>
                      <a:lnTo>
                        <a:pt x="1244894" y="2525247"/>
                      </a:lnTo>
                      <a:cubicBezTo>
                        <a:pt x="1189111" y="2732311"/>
                        <a:pt x="947911" y="2888072"/>
                        <a:pt x="658814" y="2888072"/>
                      </a:cubicBezTo>
                      <a:cubicBezTo>
                        <a:pt x="369719" y="2888072"/>
                        <a:pt x="128518" y="2732311"/>
                        <a:pt x="72735" y="2525247"/>
                      </a:cubicBezTo>
                      <a:lnTo>
                        <a:pt x="66347" y="2477113"/>
                      </a:lnTo>
                      <a:lnTo>
                        <a:pt x="0" y="468724"/>
                      </a:lnTo>
                      <a:lnTo>
                        <a:pt x="0" y="468723"/>
                      </a:lnTo>
                      <a:lnTo>
                        <a:pt x="0" y="468722"/>
                      </a:lnTo>
                      <a:lnTo>
                        <a:pt x="13385" y="342028"/>
                      </a:lnTo>
                      <a:cubicBezTo>
                        <a:pt x="36423" y="234603"/>
                        <a:pt x="88174" y="137160"/>
                        <a:pt x="160654" y="57318"/>
                      </a:cubicBezTo>
                      <a:lnTo>
                        <a:pt x="222171" y="3"/>
                      </a:lnTo>
                      <a:lnTo>
                        <a:pt x="200014" y="30991"/>
                      </a:lnTo>
                      <a:cubicBezTo>
                        <a:pt x="193776" y="44227"/>
                        <a:pt x="190500" y="57931"/>
                        <a:pt x="190500" y="71967"/>
                      </a:cubicBezTo>
                      <a:cubicBezTo>
                        <a:pt x="190500" y="184258"/>
                        <a:pt x="400171" y="275287"/>
                        <a:pt x="658814" y="275287"/>
                      </a:cubicBezTo>
                      <a:cubicBezTo>
                        <a:pt x="917457" y="275287"/>
                        <a:pt x="1127128" y="184258"/>
                        <a:pt x="1127128" y="71967"/>
                      </a:cubicBezTo>
                      <a:cubicBezTo>
                        <a:pt x="1127128" y="57931"/>
                        <a:pt x="1123852" y="44227"/>
                        <a:pt x="1117614" y="30991"/>
                      </a:cubicBezTo>
                      <a:lnTo>
                        <a:pt x="1095456" y="0"/>
                      </a:lnTo>
                      <a:close/>
                    </a:path>
                  </a:pathLst>
                </a:custGeom>
                <a:solidFill>
                  <a:srgbClr val="CCECFF">
                    <a:alpha val="50196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70571863-B7E8-BD41-7144-C2BFB9861834}"/>
                  </a:ext>
                </a:extLst>
              </p:cNvPr>
              <p:cNvSpPr/>
              <p:nvPr/>
            </p:nvSpPr>
            <p:spPr>
              <a:xfrm>
                <a:off x="4635499" y="2084508"/>
                <a:ext cx="625474" cy="33337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E8B93F97-0360-6188-5DC2-0732114803B7}"/>
                  </a:ext>
                </a:extLst>
              </p:cNvPr>
              <p:cNvSpPr/>
              <p:nvPr/>
            </p:nvSpPr>
            <p:spPr>
              <a:xfrm>
                <a:off x="4257672" y="2128838"/>
                <a:ext cx="1381128" cy="3110150"/>
              </a:xfrm>
              <a:custGeom>
                <a:avLst/>
                <a:gdLst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0 w 1381128"/>
                  <a:gd name="connsiteY18" fmla="*/ 641468 h 3110150"/>
                  <a:gd name="connsiteX19" fmla="*/ 14030 w 1381128"/>
                  <a:gd name="connsiteY19" fmla="*/ 512191 h 3110150"/>
                  <a:gd name="connsiteX20" fmla="*/ 690564 w 1381128"/>
                  <a:gd name="connsiteY20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81128 w 1381128"/>
                  <a:gd name="connsiteY6" fmla="*/ 641470 h 3110150"/>
                  <a:gd name="connsiteX7" fmla="*/ 1318425 w 1381128"/>
                  <a:gd name="connsiteY7" fmla="*/ 2690811 h 3110150"/>
                  <a:gd name="connsiteX8" fmla="*/ 1311585 w 1381128"/>
                  <a:gd name="connsiteY8" fmla="*/ 2690811 h 3110150"/>
                  <a:gd name="connsiteX9" fmla="*/ 1304889 w 1381128"/>
                  <a:gd name="connsiteY9" fmla="*/ 2739927 h 3110150"/>
                  <a:gd name="connsiteX10" fmla="*/ 690564 w 1381128"/>
                  <a:gd name="connsiteY10" fmla="*/ 3110150 h 3110150"/>
                  <a:gd name="connsiteX11" fmla="*/ 76240 w 1381128"/>
                  <a:gd name="connsiteY11" fmla="*/ 2739927 h 3110150"/>
                  <a:gd name="connsiteX12" fmla="*/ 69544 w 1381128"/>
                  <a:gd name="connsiteY12" fmla="*/ 2690811 h 3110150"/>
                  <a:gd name="connsiteX13" fmla="*/ 62703 w 1381128"/>
                  <a:gd name="connsiteY13" fmla="*/ 2690811 h 3110150"/>
                  <a:gd name="connsiteX14" fmla="*/ 0 w 1381128"/>
                  <a:gd name="connsiteY14" fmla="*/ 641470 h 3110150"/>
                  <a:gd name="connsiteX15" fmla="*/ 0 w 1381128"/>
                  <a:gd name="connsiteY15" fmla="*/ 641469 h 3110150"/>
                  <a:gd name="connsiteX16" fmla="*/ 0 w 1381128"/>
                  <a:gd name="connsiteY16" fmla="*/ 641469 h 3110150"/>
                  <a:gd name="connsiteX17" fmla="*/ 0 w 1381128"/>
                  <a:gd name="connsiteY17" fmla="*/ 641468 h 3110150"/>
                  <a:gd name="connsiteX18" fmla="*/ 14030 w 1381128"/>
                  <a:gd name="connsiteY18" fmla="*/ 512191 h 3110150"/>
                  <a:gd name="connsiteX19" fmla="*/ 690564 w 1381128"/>
                  <a:gd name="connsiteY19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11585 w 1381128"/>
                  <a:gd name="connsiteY7" fmla="*/ 2690811 h 3110150"/>
                  <a:gd name="connsiteX8" fmla="*/ 1304889 w 1381128"/>
                  <a:gd name="connsiteY8" fmla="*/ 2739927 h 3110150"/>
                  <a:gd name="connsiteX9" fmla="*/ 690564 w 1381128"/>
                  <a:gd name="connsiteY9" fmla="*/ 3110150 h 3110150"/>
                  <a:gd name="connsiteX10" fmla="*/ 76240 w 1381128"/>
                  <a:gd name="connsiteY10" fmla="*/ 2739927 h 3110150"/>
                  <a:gd name="connsiteX11" fmla="*/ 69544 w 1381128"/>
                  <a:gd name="connsiteY11" fmla="*/ 2690811 h 3110150"/>
                  <a:gd name="connsiteX12" fmla="*/ 62703 w 1381128"/>
                  <a:gd name="connsiteY12" fmla="*/ 2690811 h 3110150"/>
                  <a:gd name="connsiteX13" fmla="*/ 0 w 1381128"/>
                  <a:gd name="connsiteY13" fmla="*/ 641470 h 3110150"/>
                  <a:gd name="connsiteX14" fmla="*/ 0 w 1381128"/>
                  <a:gd name="connsiteY14" fmla="*/ 641469 h 3110150"/>
                  <a:gd name="connsiteX15" fmla="*/ 0 w 1381128"/>
                  <a:gd name="connsiteY15" fmla="*/ 641469 h 3110150"/>
                  <a:gd name="connsiteX16" fmla="*/ 0 w 1381128"/>
                  <a:gd name="connsiteY16" fmla="*/ 641468 h 3110150"/>
                  <a:gd name="connsiteX17" fmla="*/ 14030 w 1381128"/>
                  <a:gd name="connsiteY17" fmla="*/ 512191 h 3110150"/>
                  <a:gd name="connsiteX18" fmla="*/ 690564 w 1381128"/>
                  <a:gd name="connsiteY18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62703 w 1381128"/>
                  <a:gd name="connsiteY11" fmla="*/ 2690811 h 3110150"/>
                  <a:gd name="connsiteX12" fmla="*/ 0 w 1381128"/>
                  <a:gd name="connsiteY12" fmla="*/ 641470 h 3110150"/>
                  <a:gd name="connsiteX13" fmla="*/ 0 w 1381128"/>
                  <a:gd name="connsiteY13" fmla="*/ 641469 h 3110150"/>
                  <a:gd name="connsiteX14" fmla="*/ 0 w 1381128"/>
                  <a:gd name="connsiteY14" fmla="*/ 641469 h 3110150"/>
                  <a:gd name="connsiteX15" fmla="*/ 0 w 1381128"/>
                  <a:gd name="connsiteY15" fmla="*/ 641468 h 3110150"/>
                  <a:gd name="connsiteX16" fmla="*/ 14030 w 1381128"/>
                  <a:gd name="connsiteY16" fmla="*/ 512191 h 3110150"/>
                  <a:gd name="connsiteX17" fmla="*/ 690564 w 1381128"/>
                  <a:gd name="connsiteY17" fmla="*/ 0 h 3110150"/>
                  <a:gd name="connsiteX0" fmla="*/ 690564 w 1381128"/>
                  <a:gd name="connsiteY0" fmla="*/ 0 h 3110150"/>
                  <a:gd name="connsiteX1" fmla="*/ 1367098 w 1381128"/>
                  <a:gd name="connsiteY1" fmla="*/ 512191 h 3110150"/>
                  <a:gd name="connsiteX2" fmla="*/ 1381128 w 1381128"/>
                  <a:gd name="connsiteY2" fmla="*/ 641468 h 3110150"/>
                  <a:gd name="connsiteX3" fmla="*/ 1381128 w 1381128"/>
                  <a:gd name="connsiteY3" fmla="*/ 641468 h 3110150"/>
                  <a:gd name="connsiteX4" fmla="*/ 1381128 w 1381128"/>
                  <a:gd name="connsiteY4" fmla="*/ 641469 h 3110150"/>
                  <a:gd name="connsiteX5" fmla="*/ 1381128 w 1381128"/>
                  <a:gd name="connsiteY5" fmla="*/ 641469 h 3110150"/>
                  <a:gd name="connsiteX6" fmla="*/ 1318425 w 1381128"/>
                  <a:gd name="connsiteY6" fmla="*/ 2690811 h 3110150"/>
                  <a:gd name="connsiteX7" fmla="*/ 1304889 w 1381128"/>
                  <a:gd name="connsiteY7" fmla="*/ 2739927 h 3110150"/>
                  <a:gd name="connsiteX8" fmla="*/ 690564 w 1381128"/>
                  <a:gd name="connsiteY8" fmla="*/ 3110150 h 3110150"/>
                  <a:gd name="connsiteX9" fmla="*/ 76240 w 1381128"/>
                  <a:gd name="connsiteY9" fmla="*/ 2739927 h 3110150"/>
                  <a:gd name="connsiteX10" fmla="*/ 69544 w 1381128"/>
                  <a:gd name="connsiteY10" fmla="*/ 2690811 h 3110150"/>
                  <a:gd name="connsiteX11" fmla="*/ 0 w 1381128"/>
                  <a:gd name="connsiteY11" fmla="*/ 641470 h 3110150"/>
                  <a:gd name="connsiteX12" fmla="*/ 0 w 1381128"/>
                  <a:gd name="connsiteY12" fmla="*/ 641469 h 3110150"/>
                  <a:gd name="connsiteX13" fmla="*/ 0 w 1381128"/>
                  <a:gd name="connsiteY13" fmla="*/ 641469 h 3110150"/>
                  <a:gd name="connsiteX14" fmla="*/ 0 w 1381128"/>
                  <a:gd name="connsiteY14" fmla="*/ 641468 h 3110150"/>
                  <a:gd name="connsiteX15" fmla="*/ 14030 w 1381128"/>
                  <a:gd name="connsiteY15" fmla="*/ 512191 h 3110150"/>
                  <a:gd name="connsiteX16" fmla="*/ 690564 w 1381128"/>
                  <a:gd name="connsiteY16" fmla="*/ 0 h 31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81128" h="3110150">
                    <a:moveTo>
                      <a:pt x="690564" y="0"/>
                    </a:moveTo>
                    <a:cubicBezTo>
                      <a:pt x="1024279" y="0"/>
                      <a:pt x="1302706" y="219884"/>
                      <a:pt x="1367098" y="512191"/>
                    </a:cubicBezTo>
                    <a:lnTo>
                      <a:pt x="1381128" y="641468"/>
                    </a:lnTo>
                    <a:lnTo>
                      <a:pt x="1381128" y="641468"/>
                    </a:lnTo>
                    <a:lnTo>
                      <a:pt x="1381128" y="641469"/>
                    </a:lnTo>
                    <a:lnTo>
                      <a:pt x="1381128" y="641469"/>
                    </a:lnTo>
                    <a:lnTo>
                      <a:pt x="1318425" y="2690811"/>
                    </a:lnTo>
                    <a:lnTo>
                      <a:pt x="1304889" y="2739927"/>
                    </a:lnTo>
                    <a:cubicBezTo>
                      <a:pt x="1246417" y="2951213"/>
                      <a:pt x="993593" y="3110150"/>
                      <a:pt x="690564" y="3110150"/>
                    </a:cubicBezTo>
                    <a:cubicBezTo>
                      <a:pt x="387536" y="3110150"/>
                      <a:pt x="134711" y="2951213"/>
                      <a:pt x="76240" y="2739927"/>
                    </a:cubicBezTo>
                    <a:lnTo>
                      <a:pt x="69544" y="2690811"/>
                    </a:lnTo>
                    <a:lnTo>
                      <a:pt x="0" y="641470"/>
                    </a:lnTo>
                    <a:lnTo>
                      <a:pt x="0" y="641469"/>
                    </a:lnTo>
                    <a:lnTo>
                      <a:pt x="0" y="641469"/>
                    </a:lnTo>
                    <a:lnTo>
                      <a:pt x="0" y="641468"/>
                    </a:lnTo>
                    <a:lnTo>
                      <a:pt x="14030" y="512191"/>
                    </a:lnTo>
                    <a:cubicBezTo>
                      <a:pt x="78423" y="219884"/>
                      <a:pt x="356850" y="0"/>
                      <a:pt x="690564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35E6DAEE-E3AA-499F-B63F-402A489AC171}"/>
                  </a:ext>
                </a:extLst>
              </p:cNvPr>
              <p:cNvSpPr/>
              <p:nvPr/>
            </p:nvSpPr>
            <p:spPr>
              <a:xfrm>
                <a:off x="4276681" y="3356893"/>
                <a:ext cx="1343109" cy="1393146"/>
              </a:xfrm>
              <a:custGeom>
                <a:avLst/>
                <a:gdLst>
                  <a:gd name="connsiteX0" fmla="*/ 1343109 w 1343109"/>
                  <a:gd name="connsiteY0" fmla="*/ 0 h 1393146"/>
                  <a:gd name="connsiteX1" fmla="*/ 1310786 w 1343109"/>
                  <a:gd name="connsiteY1" fmla="*/ 1056399 h 1393146"/>
                  <a:gd name="connsiteX2" fmla="*/ 1299767 w 1343109"/>
                  <a:gd name="connsiteY2" fmla="*/ 1082810 h 1393146"/>
                  <a:gd name="connsiteX3" fmla="*/ 670492 w 1343109"/>
                  <a:gd name="connsiteY3" fmla="*/ 1393146 h 1393146"/>
                  <a:gd name="connsiteX4" fmla="*/ 41217 w 1343109"/>
                  <a:gd name="connsiteY4" fmla="*/ 1082810 h 1393146"/>
                  <a:gd name="connsiteX5" fmla="*/ 36168 w 1343109"/>
                  <a:gd name="connsiteY5" fmla="*/ 1070708 h 1393146"/>
                  <a:gd name="connsiteX6" fmla="*/ 0 w 1343109"/>
                  <a:gd name="connsiteY6" fmla="*/ 4894 h 1393146"/>
                  <a:gd name="connsiteX7" fmla="*/ 6111 w 1343109"/>
                  <a:gd name="connsiteY7" fmla="*/ 18976 h 1393146"/>
                  <a:gd name="connsiteX8" fmla="*/ 670492 w 1343109"/>
                  <a:gd name="connsiteY8" fmla="*/ 333966 h 1393146"/>
                  <a:gd name="connsiteX9" fmla="*/ 1334873 w 1343109"/>
                  <a:gd name="connsiteY9" fmla="*/ 18976 h 1393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3109" h="1393146">
                    <a:moveTo>
                      <a:pt x="1343109" y="0"/>
                    </a:moveTo>
                    <a:lnTo>
                      <a:pt x="1310786" y="1056399"/>
                    </a:lnTo>
                    <a:lnTo>
                      <a:pt x="1299767" y="1082810"/>
                    </a:lnTo>
                    <a:cubicBezTo>
                      <a:pt x="1196091" y="1265181"/>
                      <a:pt x="953377" y="1393146"/>
                      <a:pt x="670492" y="1393146"/>
                    </a:cubicBezTo>
                    <a:cubicBezTo>
                      <a:pt x="387607" y="1393146"/>
                      <a:pt x="144894" y="1265181"/>
                      <a:pt x="41217" y="1082810"/>
                    </a:cubicBezTo>
                    <a:lnTo>
                      <a:pt x="36168" y="1070708"/>
                    </a:lnTo>
                    <a:lnTo>
                      <a:pt x="0" y="4894"/>
                    </a:lnTo>
                    <a:lnTo>
                      <a:pt x="6111" y="18976"/>
                    </a:lnTo>
                    <a:cubicBezTo>
                      <a:pt x="115572" y="204083"/>
                      <a:pt x="371826" y="333966"/>
                      <a:pt x="670492" y="333966"/>
                    </a:cubicBezTo>
                    <a:cubicBezTo>
                      <a:pt x="969159" y="333966"/>
                      <a:pt x="1225413" y="204083"/>
                      <a:pt x="1334873" y="189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3E49E756-FAEA-4EA9-ACAA-CB3BD7A47E30}"/>
                  </a:ext>
                </a:extLst>
              </p:cNvPr>
              <p:cNvGrpSpPr/>
              <p:nvPr/>
            </p:nvGrpSpPr>
            <p:grpSpPr>
              <a:xfrm>
                <a:off x="4600572" y="1570038"/>
                <a:ext cx="695328" cy="758824"/>
                <a:chOff x="4600572" y="1570038"/>
                <a:chExt cx="695328" cy="758824"/>
              </a:xfrm>
            </p:grpSpPr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FBDD19DD-4EC2-625E-8AA0-010D73D98B66}"/>
                    </a:ext>
                  </a:extLst>
                </p:cNvPr>
                <p:cNvSpPr/>
                <p:nvPr/>
              </p:nvSpPr>
              <p:spPr>
                <a:xfrm>
                  <a:off x="4600572" y="1995488"/>
                  <a:ext cx="695328" cy="333374"/>
                </a:xfrm>
                <a:custGeom>
                  <a:avLst/>
                  <a:gdLst>
                    <a:gd name="connsiteX0" fmla="*/ 347664 w 695328"/>
                    <a:gd name="connsiteY0" fmla="*/ 0 h 333374"/>
                    <a:gd name="connsiteX1" fmla="*/ 670338 w 695328"/>
                    <a:gd name="connsiteY1" fmla="*/ 77045 h 333374"/>
                    <a:gd name="connsiteX2" fmla="*/ 685926 w 695328"/>
                    <a:gd name="connsiteY2" fmla="*/ 90359 h 333374"/>
                    <a:gd name="connsiteX3" fmla="*/ 695328 w 695328"/>
                    <a:gd name="connsiteY3" fmla="*/ 166292 h 333374"/>
                    <a:gd name="connsiteX4" fmla="*/ 694287 w 695328"/>
                    <a:gd name="connsiteY4" fmla="*/ 166292 h 333374"/>
                    <a:gd name="connsiteX5" fmla="*/ 694794 w 695328"/>
                    <a:gd name="connsiteY5" fmla="*/ 168679 h 333374"/>
                    <a:gd name="connsiteX6" fmla="*/ 347665 w 695328"/>
                    <a:gd name="connsiteY6" fmla="*/ 333374 h 333374"/>
                    <a:gd name="connsiteX7" fmla="*/ 536 w 695328"/>
                    <a:gd name="connsiteY7" fmla="*/ 168679 h 333374"/>
                    <a:gd name="connsiteX8" fmla="*/ 1043 w 695328"/>
                    <a:gd name="connsiteY8" fmla="*/ 166292 h 333374"/>
                    <a:gd name="connsiteX9" fmla="*/ 0 w 695328"/>
                    <a:gd name="connsiteY9" fmla="*/ 166292 h 333374"/>
                    <a:gd name="connsiteX10" fmla="*/ 9402 w 695328"/>
                    <a:gd name="connsiteY10" fmla="*/ 90358 h 333374"/>
                    <a:gd name="connsiteX11" fmla="*/ 24990 w 695328"/>
                    <a:gd name="connsiteY11" fmla="*/ 77045 h 333374"/>
                    <a:gd name="connsiteX12" fmla="*/ 347664 w 695328"/>
                    <a:gd name="connsiteY12" fmla="*/ 0 h 33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95328" h="333374">
                      <a:moveTo>
                        <a:pt x="347664" y="0"/>
                      </a:moveTo>
                      <a:cubicBezTo>
                        <a:pt x="484410" y="0"/>
                        <a:pt x="604165" y="30855"/>
                        <a:pt x="670338" y="77045"/>
                      </a:cubicBezTo>
                      <a:lnTo>
                        <a:pt x="685926" y="90359"/>
                      </a:lnTo>
                      <a:lnTo>
                        <a:pt x="695328" y="166292"/>
                      </a:lnTo>
                      <a:lnTo>
                        <a:pt x="694287" y="166292"/>
                      </a:lnTo>
                      <a:cubicBezTo>
                        <a:pt x="694455" y="167088"/>
                        <a:pt x="694625" y="167883"/>
                        <a:pt x="694794" y="168679"/>
                      </a:cubicBezTo>
                      <a:cubicBezTo>
                        <a:pt x="694794" y="259638"/>
                        <a:pt x="539379" y="333374"/>
                        <a:pt x="347665" y="333374"/>
                      </a:cubicBezTo>
                      <a:cubicBezTo>
                        <a:pt x="155951" y="333374"/>
                        <a:pt x="536" y="259638"/>
                        <a:pt x="536" y="168679"/>
                      </a:cubicBezTo>
                      <a:cubicBezTo>
                        <a:pt x="704" y="167883"/>
                        <a:pt x="874" y="167088"/>
                        <a:pt x="1043" y="166292"/>
                      </a:cubicBezTo>
                      <a:lnTo>
                        <a:pt x="0" y="166292"/>
                      </a:lnTo>
                      <a:lnTo>
                        <a:pt x="9402" y="90358"/>
                      </a:lnTo>
                      <a:lnTo>
                        <a:pt x="24990" y="77045"/>
                      </a:lnTo>
                      <a:cubicBezTo>
                        <a:pt x="91162" y="30855"/>
                        <a:pt x="210917" y="0"/>
                        <a:pt x="3476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D274D61E-1C59-5CF6-85B4-C487E951E8FE}"/>
                    </a:ext>
                  </a:extLst>
                </p:cNvPr>
                <p:cNvSpPr/>
                <p:nvPr/>
              </p:nvSpPr>
              <p:spPr>
                <a:xfrm>
                  <a:off x="4616449" y="1570038"/>
                  <a:ext cx="663575" cy="669924"/>
                </a:xfrm>
                <a:custGeom>
                  <a:avLst/>
                  <a:gdLst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39960 w 663575"/>
                    <a:gd name="connsiteY12" fmla="*/ 153987 h 669924"/>
                    <a:gd name="connsiteX13" fmla="*/ 44067 w 663575"/>
                    <a:gd name="connsiteY13" fmla="*/ 131192 h 669924"/>
                    <a:gd name="connsiteX14" fmla="*/ 331787 w 663575"/>
                    <a:gd name="connsiteY14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27061 w 663575"/>
                    <a:gd name="connsiteY3" fmla="*/ 153987 h 669924"/>
                    <a:gd name="connsiteX4" fmla="*/ 663575 w 663575"/>
                    <a:gd name="connsiteY4" fmla="*/ 503237 h 669924"/>
                    <a:gd name="connsiteX5" fmla="*/ 662581 w 663575"/>
                    <a:gd name="connsiteY5" fmla="*/ 503237 h 669924"/>
                    <a:gd name="connsiteX6" fmla="*/ 663065 w 663575"/>
                    <a:gd name="connsiteY6" fmla="*/ 505618 h 669924"/>
                    <a:gd name="connsiteX7" fmla="*/ 331788 w 663575"/>
                    <a:gd name="connsiteY7" fmla="*/ 669924 h 669924"/>
                    <a:gd name="connsiteX8" fmla="*/ 511 w 663575"/>
                    <a:gd name="connsiteY8" fmla="*/ 505618 h 669924"/>
                    <a:gd name="connsiteX9" fmla="*/ 995 w 663575"/>
                    <a:gd name="connsiteY9" fmla="*/ 503237 h 669924"/>
                    <a:gd name="connsiteX10" fmla="*/ 0 w 663575"/>
                    <a:gd name="connsiteY10" fmla="*/ 503237 h 669924"/>
                    <a:gd name="connsiteX11" fmla="*/ 36514 w 663575"/>
                    <a:gd name="connsiteY11" fmla="*/ 153987 h 669924"/>
                    <a:gd name="connsiteX12" fmla="*/ 44067 w 663575"/>
                    <a:gd name="connsiteY12" fmla="*/ 131192 h 669924"/>
                    <a:gd name="connsiteX13" fmla="*/ 331787 w 663575"/>
                    <a:gd name="connsiteY13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23615 w 663575"/>
                    <a:gd name="connsiteY2" fmla="*/ 153987 h 669924"/>
                    <a:gd name="connsiteX3" fmla="*/ 663575 w 663575"/>
                    <a:gd name="connsiteY3" fmla="*/ 503237 h 669924"/>
                    <a:gd name="connsiteX4" fmla="*/ 662581 w 663575"/>
                    <a:gd name="connsiteY4" fmla="*/ 503237 h 669924"/>
                    <a:gd name="connsiteX5" fmla="*/ 663065 w 663575"/>
                    <a:gd name="connsiteY5" fmla="*/ 505618 h 669924"/>
                    <a:gd name="connsiteX6" fmla="*/ 331788 w 663575"/>
                    <a:gd name="connsiteY6" fmla="*/ 669924 h 669924"/>
                    <a:gd name="connsiteX7" fmla="*/ 511 w 663575"/>
                    <a:gd name="connsiteY7" fmla="*/ 505618 h 669924"/>
                    <a:gd name="connsiteX8" fmla="*/ 995 w 663575"/>
                    <a:gd name="connsiteY8" fmla="*/ 503237 h 669924"/>
                    <a:gd name="connsiteX9" fmla="*/ 0 w 663575"/>
                    <a:gd name="connsiteY9" fmla="*/ 503237 h 669924"/>
                    <a:gd name="connsiteX10" fmla="*/ 36514 w 663575"/>
                    <a:gd name="connsiteY10" fmla="*/ 153987 h 669924"/>
                    <a:gd name="connsiteX11" fmla="*/ 44067 w 663575"/>
                    <a:gd name="connsiteY11" fmla="*/ 131192 h 669924"/>
                    <a:gd name="connsiteX12" fmla="*/ 331787 w 663575"/>
                    <a:gd name="connsiteY12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36514 w 663575"/>
                    <a:gd name="connsiteY9" fmla="*/ 153987 h 669924"/>
                    <a:gd name="connsiteX10" fmla="*/ 44067 w 663575"/>
                    <a:gd name="connsiteY10" fmla="*/ 131192 h 669924"/>
                    <a:gd name="connsiteX11" fmla="*/ 331787 w 663575"/>
                    <a:gd name="connsiteY11" fmla="*/ 0 h 669924"/>
                    <a:gd name="connsiteX0" fmla="*/ 331787 w 663575"/>
                    <a:gd name="connsiteY0" fmla="*/ 0 h 669924"/>
                    <a:gd name="connsiteX1" fmla="*/ 619508 w 663575"/>
                    <a:gd name="connsiteY1" fmla="*/ 131192 h 669924"/>
                    <a:gd name="connsiteX2" fmla="*/ 663575 w 663575"/>
                    <a:gd name="connsiteY2" fmla="*/ 503237 h 669924"/>
                    <a:gd name="connsiteX3" fmla="*/ 662581 w 663575"/>
                    <a:gd name="connsiteY3" fmla="*/ 503237 h 669924"/>
                    <a:gd name="connsiteX4" fmla="*/ 663065 w 663575"/>
                    <a:gd name="connsiteY4" fmla="*/ 505618 h 669924"/>
                    <a:gd name="connsiteX5" fmla="*/ 331788 w 663575"/>
                    <a:gd name="connsiteY5" fmla="*/ 669924 h 669924"/>
                    <a:gd name="connsiteX6" fmla="*/ 511 w 663575"/>
                    <a:gd name="connsiteY6" fmla="*/ 505618 h 669924"/>
                    <a:gd name="connsiteX7" fmla="*/ 995 w 663575"/>
                    <a:gd name="connsiteY7" fmla="*/ 503237 h 669924"/>
                    <a:gd name="connsiteX8" fmla="*/ 0 w 663575"/>
                    <a:gd name="connsiteY8" fmla="*/ 503237 h 669924"/>
                    <a:gd name="connsiteX9" fmla="*/ 44067 w 663575"/>
                    <a:gd name="connsiteY9" fmla="*/ 131192 h 669924"/>
                    <a:gd name="connsiteX10" fmla="*/ 331787 w 663575"/>
                    <a:gd name="connsiteY10" fmla="*/ 0 h 669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3575" h="669924">
                      <a:moveTo>
                        <a:pt x="331787" y="0"/>
                      </a:moveTo>
                      <a:cubicBezTo>
                        <a:pt x="473711" y="0"/>
                        <a:pt x="592122" y="56321"/>
                        <a:pt x="619508" y="131192"/>
                      </a:cubicBezTo>
                      <a:lnTo>
                        <a:pt x="663575" y="503237"/>
                      </a:lnTo>
                      <a:lnTo>
                        <a:pt x="662581" y="503237"/>
                      </a:lnTo>
                      <a:cubicBezTo>
                        <a:pt x="662742" y="504031"/>
                        <a:pt x="662904" y="504824"/>
                        <a:pt x="663065" y="505618"/>
                      </a:cubicBezTo>
                      <a:cubicBezTo>
                        <a:pt x="663065" y="596362"/>
                        <a:pt x="514747" y="669924"/>
                        <a:pt x="331788" y="669924"/>
                      </a:cubicBezTo>
                      <a:cubicBezTo>
                        <a:pt x="148829" y="669924"/>
                        <a:pt x="511" y="596362"/>
                        <a:pt x="511" y="505618"/>
                      </a:cubicBezTo>
                      <a:cubicBezTo>
                        <a:pt x="672" y="504824"/>
                        <a:pt x="834" y="504031"/>
                        <a:pt x="995" y="503237"/>
                      </a:cubicBezTo>
                      <a:lnTo>
                        <a:pt x="0" y="503237"/>
                      </a:lnTo>
                      <a:lnTo>
                        <a:pt x="44067" y="131192"/>
                      </a:lnTo>
                      <a:cubicBezTo>
                        <a:pt x="71452" y="56321"/>
                        <a:pt x="189863" y="0"/>
                        <a:pt x="3317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楕円 330">
                  <a:extLst>
                    <a:ext uri="{FF2B5EF4-FFF2-40B4-BE49-F238E27FC236}">
                      <a16:creationId xmlns:a16="http://schemas.microsoft.com/office/drawing/2014/main" id="{E7E81958-C16E-AFD1-B522-E0B39C9ABB95}"/>
                    </a:ext>
                  </a:extLst>
                </p:cNvPr>
                <p:cNvSpPr/>
                <p:nvPr/>
              </p:nvSpPr>
              <p:spPr>
                <a:xfrm>
                  <a:off x="4654549" y="1570038"/>
                  <a:ext cx="587374" cy="32861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82384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98452</TotalTime>
  <Words>40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pptxm05_ペットボトル〇本分のイラスト</dc:title>
  <dc:subject>pptxm05_ペットボトル〇本分のイラスト</dc:subject>
  <dc:creator>でじけろお</dc:creator>
  <cp:revision>1</cp:revision>
  <dcterms:created xsi:type="dcterms:W3CDTF">2018-05-20T00:31:01Z</dcterms:created>
  <dcterms:modified xsi:type="dcterms:W3CDTF">2023-11-05T05:31:46Z</dcterms:modified>
  <cp:version>1</cp:version>
</cp:coreProperties>
</file>